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4"/>
  </p:notesMasterIdLst>
  <p:sldIdLst>
    <p:sldId id="3825" r:id="rId5"/>
    <p:sldId id="3826" r:id="rId6"/>
    <p:sldId id="3827" r:id="rId7"/>
    <p:sldId id="3828" r:id="rId8"/>
    <p:sldId id="3835" r:id="rId9"/>
    <p:sldId id="3838" r:id="rId10"/>
    <p:sldId id="3843" r:id="rId11"/>
    <p:sldId id="3836" r:id="rId12"/>
    <p:sldId id="3837" r:id="rId13"/>
    <p:sldId id="3841" r:id="rId14"/>
    <p:sldId id="3842" r:id="rId15"/>
    <p:sldId id="3840" r:id="rId16"/>
    <p:sldId id="3847" r:id="rId17"/>
    <p:sldId id="3848" r:id="rId18"/>
    <p:sldId id="3850" r:id="rId19"/>
    <p:sldId id="3846" r:id="rId20"/>
    <p:sldId id="3849" r:id="rId21"/>
    <p:sldId id="3829" r:id="rId22"/>
    <p:sldId id="383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0110" autoAdjust="0"/>
  </p:normalViewPr>
  <p:slideViewPr>
    <p:cSldViewPr snapToGrid="0">
      <p:cViewPr varScale="1">
        <p:scale>
          <a:sx n="78" d="100"/>
          <a:sy n="78" d="100"/>
        </p:scale>
        <p:origin x="787" y="67"/>
      </p:cViewPr>
      <p:guideLst>
        <p:guide orient="horz" pos="1200"/>
        <p:guide orient="horz" pos="3408"/>
        <p:guide pos="6936"/>
        <p:guide pos="744"/>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Kumar" userId="ee32f4d88bd85a52" providerId="LiveId" clId="{9EB65641-3088-470F-8CEE-BFCC46B2820C}"/>
    <pc:docChg chg="undo custSel addSld delSld modSld sldOrd modMainMaster">
      <pc:chgData name="Abhishek Kumar" userId="ee32f4d88bd85a52" providerId="LiveId" clId="{9EB65641-3088-470F-8CEE-BFCC46B2820C}" dt="2021-04-08T10:13:06.877" v="5018" actId="20577"/>
      <pc:docMkLst>
        <pc:docMk/>
      </pc:docMkLst>
      <pc:sldChg chg="del">
        <pc:chgData name="Abhishek Kumar" userId="ee32f4d88bd85a52" providerId="LiveId" clId="{9EB65641-3088-470F-8CEE-BFCC46B2820C}" dt="2021-04-07T13:46:35.552" v="533" actId="2696"/>
        <pc:sldMkLst>
          <pc:docMk/>
          <pc:sldMk cId="1019213662" sldId="3791"/>
        </pc:sldMkLst>
      </pc:sldChg>
      <pc:sldChg chg="del">
        <pc:chgData name="Abhishek Kumar" userId="ee32f4d88bd85a52" providerId="LiveId" clId="{9EB65641-3088-470F-8CEE-BFCC46B2820C}" dt="2021-04-07T16:42:12.455" v="3220" actId="47"/>
        <pc:sldMkLst>
          <pc:docMk/>
          <pc:sldMk cId="3927950662" sldId="3792"/>
        </pc:sldMkLst>
      </pc:sldChg>
      <pc:sldChg chg="del">
        <pc:chgData name="Abhishek Kumar" userId="ee32f4d88bd85a52" providerId="LiveId" clId="{9EB65641-3088-470F-8CEE-BFCC46B2820C}" dt="2021-04-07T16:07:26.763" v="3218" actId="47"/>
        <pc:sldMkLst>
          <pc:docMk/>
          <pc:sldMk cId="1813910725" sldId="3794"/>
        </pc:sldMkLst>
      </pc:sldChg>
      <pc:sldChg chg="modSp mod modTransition modNotesTx">
        <pc:chgData name="Abhishek Kumar" userId="ee32f4d88bd85a52" providerId="LiveId" clId="{9EB65641-3088-470F-8CEE-BFCC46B2820C}" dt="2021-04-08T09:16:35.803" v="4973"/>
        <pc:sldMkLst>
          <pc:docMk/>
          <pc:sldMk cId="800962904" sldId="3825"/>
        </pc:sldMkLst>
        <pc:spChg chg="mod">
          <ac:chgData name="Abhishek Kumar" userId="ee32f4d88bd85a52" providerId="LiveId" clId="{9EB65641-3088-470F-8CEE-BFCC46B2820C}" dt="2021-04-08T05:29:15.007" v="4778" actId="255"/>
          <ac:spMkLst>
            <pc:docMk/>
            <pc:sldMk cId="800962904" sldId="3825"/>
            <ac:spMk id="2" creationId="{28B08836-40C5-46C2-81BA-21AA27176925}"/>
          </ac:spMkLst>
        </pc:spChg>
        <pc:spChg chg="mod">
          <ac:chgData name="Abhishek Kumar" userId="ee32f4d88bd85a52" providerId="LiveId" clId="{9EB65641-3088-470F-8CEE-BFCC46B2820C}" dt="2021-04-08T05:28:54.300" v="4777" actId="255"/>
          <ac:spMkLst>
            <pc:docMk/>
            <pc:sldMk cId="800962904" sldId="3825"/>
            <ac:spMk id="3" creationId="{72CC4EC4-809C-4FD2-AA20-009F08590DA6}"/>
          </ac:spMkLst>
        </pc:spChg>
      </pc:sldChg>
      <pc:sldChg chg="modSp mod modTransition modNotesTx">
        <pc:chgData name="Abhishek Kumar" userId="ee32f4d88bd85a52" providerId="LiveId" clId="{9EB65641-3088-470F-8CEE-BFCC46B2820C}" dt="2021-04-08T08:05:07.147" v="4864"/>
        <pc:sldMkLst>
          <pc:docMk/>
          <pc:sldMk cId="55160260" sldId="3826"/>
        </pc:sldMkLst>
        <pc:spChg chg="mod">
          <ac:chgData name="Abhishek Kumar" userId="ee32f4d88bd85a52" providerId="LiveId" clId="{9EB65641-3088-470F-8CEE-BFCC46B2820C}" dt="2021-04-07T19:43:40.367" v="4741"/>
          <ac:spMkLst>
            <pc:docMk/>
            <pc:sldMk cId="55160260" sldId="3826"/>
            <ac:spMk id="2" creationId="{1836E49C-11A0-4C95-8A6E-FC7E9C57C105}"/>
          </ac:spMkLst>
        </pc:spChg>
        <pc:spChg chg="mod">
          <ac:chgData name="Abhishek Kumar" userId="ee32f4d88bd85a52" providerId="LiveId" clId="{9EB65641-3088-470F-8CEE-BFCC46B2820C}" dt="2021-04-07T19:43:40.367" v="4741"/>
          <ac:spMkLst>
            <pc:docMk/>
            <pc:sldMk cId="55160260" sldId="3826"/>
            <ac:spMk id="3" creationId="{869C3FD2-AF88-4EF1-AFB7-5D31BD5AA0BF}"/>
          </ac:spMkLst>
        </pc:spChg>
        <pc:spChg chg="mod">
          <ac:chgData name="Abhishek Kumar" userId="ee32f4d88bd85a52" providerId="LiveId" clId="{9EB65641-3088-470F-8CEE-BFCC46B2820C}" dt="2021-04-07T19:43:40.367" v="4741"/>
          <ac:spMkLst>
            <pc:docMk/>
            <pc:sldMk cId="55160260" sldId="3826"/>
            <ac:spMk id="4" creationId="{78C8B647-084C-492D-A242-148BEA5B6823}"/>
          </ac:spMkLst>
        </pc:spChg>
        <pc:spChg chg="mod">
          <ac:chgData name="Abhishek Kumar" userId="ee32f4d88bd85a52" providerId="LiveId" clId="{9EB65641-3088-470F-8CEE-BFCC46B2820C}" dt="2021-04-07T19:43:40.367" v="4741"/>
          <ac:spMkLst>
            <pc:docMk/>
            <pc:sldMk cId="55160260" sldId="3826"/>
            <ac:spMk id="5" creationId="{A4A2B84E-2163-44C1-99D0-6F162AEA82E9}"/>
          </ac:spMkLst>
        </pc:spChg>
        <pc:spChg chg="mod">
          <ac:chgData name="Abhishek Kumar" userId="ee32f4d88bd85a52" providerId="LiveId" clId="{9EB65641-3088-470F-8CEE-BFCC46B2820C}" dt="2021-04-07T19:43:40.367" v="4741"/>
          <ac:spMkLst>
            <pc:docMk/>
            <pc:sldMk cId="55160260" sldId="3826"/>
            <ac:spMk id="6" creationId="{88AB1A36-2D6E-4392-AAA4-996FFE03208D}"/>
          </ac:spMkLst>
        </pc:spChg>
      </pc:sldChg>
      <pc:sldChg chg="addSp delSp modSp mod modTransition">
        <pc:chgData name="Abhishek Kumar" userId="ee32f4d88bd85a52" providerId="LiveId" clId="{9EB65641-3088-470F-8CEE-BFCC46B2820C}" dt="2021-04-08T10:13:06.877" v="5018" actId="20577"/>
        <pc:sldMkLst>
          <pc:docMk/>
          <pc:sldMk cId="1002193766" sldId="3827"/>
        </pc:sldMkLst>
        <pc:spChg chg="mod">
          <ac:chgData name="Abhishek Kumar" userId="ee32f4d88bd85a52" providerId="LiveId" clId="{9EB65641-3088-470F-8CEE-BFCC46B2820C}" dt="2021-04-07T19:43:40.367" v="4741"/>
          <ac:spMkLst>
            <pc:docMk/>
            <pc:sldMk cId="1002193766" sldId="3827"/>
            <ac:spMk id="4" creationId="{7B290457-2071-4F7C-9327-CE85A282B4D5}"/>
          </ac:spMkLst>
        </pc:spChg>
        <pc:spChg chg="mod">
          <ac:chgData name="Abhishek Kumar" userId="ee32f4d88bd85a52" providerId="LiveId" clId="{9EB65641-3088-470F-8CEE-BFCC46B2820C}" dt="2021-04-08T10:12:56.839" v="4992" actId="20577"/>
          <ac:spMkLst>
            <pc:docMk/>
            <pc:sldMk cId="1002193766" sldId="3827"/>
            <ac:spMk id="14" creationId="{A01CAB10-68AF-4904-BD59-D332B297A10F}"/>
          </ac:spMkLst>
        </pc:spChg>
        <pc:spChg chg="mod">
          <ac:chgData name="Abhishek Kumar" userId="ee32f4d88bd85a52" providerId="LiveId" clId="{9EB65641-3088-470F-8CEE-BFCC46B2820C}" dt="2021-04-08T10:13:06.877" v="5018" actId="20577"/>
          <ac:spMkLst>
            <pc:docMk/>
            <pc:sldMk cId="1002193766" sldId="3827"/>
            <ac:spMk id="15" creationId="{96B342A5-1683-4650-BB07-B98D8B23C1FC}"/>
          </ac:spMkLst>
        </pc:spChg>
        <pc:spChg chg="mod">
          <ac:chgData name="Abhishek Kumar" userId="ee32f4d88bd85a52" providerId="LiveId" clId="{9EB65641-3088-470F-8CEE-BFCC46B2820C}" dt="2021-04-07T19:43:40.367" v="4741"/>
          <ac:spMkLst>
            <pc:docMk/>
            <pc:sldMk cId="1002193766" sldId="3827"/>
            <ac:spMk id="16" creationId="{46EEA4F1-5FA3-4EBF-97F1-DF392077DB76}"/>
          </ac:spMkLst>
        </pc:spChg>
        <pc:picChg chg="add mod">
          <ac:chgData name="Abhishek Kumar" userId="ee32f4d88bd85a52" providerId="LiveId" clId="{9EB65641-3088-470F-8CEE-BFCC46B2820C}" dt="2021-04-08T05:31:42.176" v="4797" actId="1076"/>
          <ac:picMkLst>
            <pc:docMk/>
            <pc:sldMk cId="1002193766" sldId="3827"/>
            <ac:picMk id="3" creationId="{E85938D5-CD95-4C78-919E-7125EEB58D7A}"/>
          </ac:picMkLst>
        </pc:picChg>
        <pc:picChg chg="add del mod">
          <ac:chgData name="Abhishek Kumar" userId="ee32f4d88bd85a52" providerId="LiveId" clId="{9EB65641-3088-470F-8CEE-BFCC46B2820C}" dt="2021-04-07T18:14:02.547" v="4238" actId="478"/>
          <ac:picMkLst>
            <pc:docMk/>
            <pc:sldMk cId="1002193766" sldId="3827"/>
            <ac:picMk id="9" creationId="{9EA73489-B759-4B03-BB67-849A9B9EC138}"/>
          </ac:picMkLst>
        </pc:picChg>
        <pc:picChg chg="add del mod">
          <ac:chgData name="Abhishek Kumar" userId="ee32f4d88bd85a52" providerId="LiveId" clId="{9EB65641-3088-470F-8CEE-BFCC46B2820C}" dt="2021-04-07T19:44:33.443" v="4749" actId="22"/>
          <ac:picMkLst>
            <pc:docMk/>
            <pc:sldMk cId="1002193766" sldId="3827"/>
            <ac:picMk id="12" creationId="{B5FA4307-6037-41A6-9575-1325D4C59F76}"/>
          </ac:picMkLst>
        </pc:picChg>
      </pc:sldChg>
      <pc:sldChg chg="delSp modSp mod modTransition">
        <pc:chgData name="Abhishek Kumar" userId="ee32f4d88bd85a52" providerId="LiveId" clId="{9EB65641-3088-470F-8CEE-BFCC46B2820C}" dt="2021-04-08T08:05:07.147" v="4864"/>
        <pc:sldMkLst>
          <pc:docMk/>
          <pc:sldMk cId="4283594893" sldId="3828"/>
        </pc:sldMkLst>
        <pc:spChg chg="mod">
          <ac:chgData name="Abhishek Kumar" userId="ee32f4d88bd85a52" providerId="LiveId" clId="{9EB65641-3088-470F-8CEE-BFCC46B2820C}" dt="2021-04-07T19:43:40.367" v="4741"/>
          <ac:spMkLst>
            <pc:docMk/>
            <pc:sldMk cId="4283594893" sldId="3828"/>
            <ac:spMk id="2" creationId="{1EFC037F-9B04-45A9-8AE6-A8517884947F}"/>
          </ac:spMkLst>
        </pc:spChg>
        <pc:spChg chg="del">
          <ac:chgData name="Abhishek Kumar" userId="ee32f4d88bd85a52" providerId="LiveId" clId="{9EB65641-3088-470F-8CEE-BFCC46B2820C}" dt="2021-04-07T13:47:20.733" v="534" actId="478"/>
          <ac:spMkLst>
            <pc:docMk/>
            <pc:sldMk cId="4283594893" sldId="3828"/>
            <ac:spMk id="5" creationId="{F8FD96A8-62CF-4AFC-B7EE-813540D78072}"/>
          </ac:spMkLst>
        </pc:spChg>
      </pc:sldChg>
      <pc:sldChg chg="addSp delSp modSp mod ord modTransition">
        <pc:chgData name="Abhishek Kumar" userId="ee32f4d88bd85a52" providerId="LiveId" clId="{9EB65641-3088-470F-8CEE-BFCC46B2820C}" dt="2021-04-08T09:22:54.103" v="4988"/>
        <pc:sldMkLst>
          <pc:docMk/>
          <pc:sldMk cId="1026132043" sldId="3829"/>
        </pc:sldMkLst>
        <pc:spChg chg="add del mod">
          <ac:chgData name="Abhishek Kumar" userId="ee32f4d88bd85a52" providerId="LiveId" clId="{9EB65641-3088-470F-8CEE-BFCC46B2820C}" dt="2021-04-08T09:19:57.421" v="4976" actId="478"/>
          <ac:spMkLst>
            <pc:docMk/>
            <pc:sldMk cId="1026132043" sldId="3829"/>
            <ac:spMk id="3" creationId="{4FD2F6AC-0CB6-484A-B0CF-9BABCD0459D3}"/>
          </ac:spMkLst>
        </pc:spChg>
        <pc:spChg chg="add del mod">
          <ac:chgData name="Abhishek Kumar" userId="ee32f4d88bd85a52" providerId="LiveId" clId="{9EB65641-3088-470F-8CEE-BFCC46B2820C}" dt="2021-04-08T09:19:57.421" v="4976" actId="478"/>
          <ac:spMkLst>
            <pc:docMk/>
            <pc:sldMk cId="1026132043" sldId="3829"/>
            <ac:spMk id="8" creationId="{4E808D1D-FE92-499E-982B-315DCF987C64}"/>
          </ac:spMkLst>
        </pc:spChg>
        <pc:spChg chg="del mod">
          <ac:chgData name="Abhishek Kumar" userId="ee32f4d88bd85a52" providerId="LiveId" clId="{9EB65641-3088-470F-8CEE-BFCC46B2820C}" dt="2021-04-08T09:20:07.293" v="4977" actId="478"/>
          <ac:spMkLst>
            <pc:docMk/>
            <pc:sldMk cId="1026132043" sldId="3829"/>
            <ac:spMk id="9" creationId="{23EE02E7-DD32-447E-A951-9BFA2CED01F5}"/>
          </ac:spMkLst>
        </pc:spChg>
        <pc:spChg chg="mod">
          <ac:chgData name="Abhishek Kumar" userId="ee32f4d88bd85a52" providerId="LiveId" clId="{9EB65641-3088-470F-8CEE-BFCC46B2820C}" dt="2021-04-07T16:59:07.875" v="3656" actId="1076"/>
          <ac:spMkLst>
            <pc:docMk/>
            <pc:sldMk cId="1026132043" sldId="3829"/>
            <ac:spMk id="16" creationId="{2FD37EC2-A256-4365-B98A-9FC89FE7E260}"/>
          </ac:spMkLst>
        </pc:spChg>
        <pc:spChg chg="mod">
          <ac:chgData name="Abhishek Kumar" userId="ee32f4d88bd85a52" providerId="LiveId" clId="{9EB65641-3088-470F-8CEE-BFCC46B2820C}" dt="2021-04-07T19:43:40.367" v="4741"/>
          <ac:spMkLst>
            <pc:docMk/>
            <pc:sldMk cId="1026132043" sldId="3829"/>
            <ac:spMk id="17" creationId="{629F4044-902D-4034-8E90-44E0F885EEBD}"/>
          </ac:spMkLst>
        </pc:spChg>
        <pc:spChg chg="mod">
          <ac:chgData name="Abhishek Kumar" userId="ee32f4d88bd85a52" providerId="LiveId" clId="{9EB65641-3088-470F-8CEE-BFCC46B2820C}" dt="2021-04-07T19:43:40.367" v="4741"/>
          <ac:spMkLst>
            <pc:docMk/>
            <pc:sldMk cId="1026132043" sldId="3829"/>
            <ac:spMk id="18" creationId="{439BF4B2-6931-43C1-8924-3E02FA60CF60}"/>
          </ac:spMkLst>
        </pc:spChg>
        <pc:spChg chg="mod">
          <ac:chgData name="Abhishek Kumar" userId="ee32f4d88bd85a52" providerId="LiveId" clId="{9EB65641-3088-470F-8CEE-BFCC46B2820C}" dt="2021-04-07T19:43:40.367" v="4741"/>
          <ac:spMkLst>
            <pc:docMk/>
            <pc:sldMk cId="1026132043" sldId="3829"/>
            <ac:spMk id="19" creationId="{7728248D-4FCB-429D-AC4B-09580B545802}"/>
          </ac:spMkLst>
        </pc:spChg>
        <pc:picChg chg="mod">
          <ac:chgData name="Abhishek Kumar" userId="ee32f4d88bd85a52" providerId="LiveId" clId="{9EB65641-3088-470F-8CEE-BFCC46B2820C}" dt="2021-04-07T19:43:40.367" v="4741"/>
          <ac:picMkLst>
            <pc:docMk/>
            <pc:sldMk cId="1026132043" sldId="3829"/>
            <ac:picMk id="6" creationId="{5F329689-9BAF-4AE6-BA67-6C34B1AEE853}"/>
          </ac:picMkLst>
        </pc:picChg>
      </pc:sldChg>
      <pc:sldChg chg="del ord">
        <pc:chgData name="Abhishek Kumar" userId="ee32f4d88bd85a52" providerId="LiveId" clId="{9EB65641-3088-470F-8CEE-BFCC46B2820C}" dt="2021-04-07T16:42:47.128" v="3222" actId="2696"/>
        <pc:sldMkLst>
          <pc:docMk/>
          <pc:sldMk cId="1791535643" sldId="3830"/>
        </pc:sldMkLst>
      </pc:sldChg>
      <pc:sldChg chg="modSp del mod">
        <pc:chgData name="Abhishek Kumar" userId="ee32f4d88bd85a52" providerId="LiveId" clId="{9EB65641-3088-470F-8CEE-BFCC46B2820C}" dt="2021-04-07T16:42:16.466" v="3221" actId="47"/>
        <pc:sldMkLst>
          <pc:docMk/>
          <pc:sldMk cId="3942647457" sldId="3831"/>
        </pc:sldMkLst>
        <pc:spChg chg="mod">
          <ac:chgData name="Abhishek Kumar" userId="ee32f4d88bd85a52" providerId="LiveId" clId="{9EB65641-3088-470F-8CEE-BFCC46B2820C}" dt="2021-04-07T15:17:51.779" v="2668" actId="1076"/>
          <ac:spMkLst>
            <pc:docMk/>
            <pc:sldMk cId="3942647457" sldId="3831"/>
            <ac:spMk id="5" creationId="{3AD06355-A3C6-4680-9456-99EB4CD43474}"/>
          </ac:spMkLst>
        </pc:spChg>
      </pc:sldChg>
      <pc:sldChg chg="del">
        <pc:chgData name="Abhishek Kumar" userId="ee32f4d88bd85a52" providerId="LiveId" clId="{9EB65641-3088-470F-8CEE-BFCC46B2820C}" dt="2021-04-07T16:07:27.942" v="3219" actId="47"/>
        <pc:sldMkLst>
          <pc:docMk/>
          <pc:sldMk cId="543995561" sldId="3832"/>
        </pc:sldMkLst>
      </pc:sldChg>
      <pc:sldChg chg="addSp delSp modSp del mod">
        <pc:chgData name="Abhishek Kumar" userId="ee32f4d88bd85a52" providerId="LiveId" clId="{9EB65641-3088-470F-8CEE-BFCC46B2820C}" dt="2021-04-07T17:54:30.318" v="4046" actId="47"/>
        <pc:sldMkLst>
          <pc:docMk/>
          <pc:sldMk cId="17839761" sldId="3833"/>
        </pc:sldMkLst>
        <pc:spChg chg="add del mod">
          <ac:chgData name="Abhishek Kumar" userId="ee32f4d88bd85a52" providerId="LiveId" clId="{9EB65641-3088-470F-8CEE-BFCC46B2820C}" dt="2021-04-07T15:25:37.837" v="3002" actId="478"/>
          <ac:spMkLst>
            <pc:docMk/>
            <pc:sldMk cId="17839761" sldId="3833"/>
            <ac:spMk id="3" creationId="{5ADABA5C-8A69-43C3-A68E-5DBBBDA2AD3A}"/>
          </ac:spMkLst>
        </pc:spChg>
        <pc:spChg chg="mod">
          <ac:chgData name="Abhishek Kumar" userId="ee32f4d88bd85a52" providerId="LiveId" clId="{9EB65641-3088-470F-8CEE-BFCC46B2820C}" dt="2021-04-07T15:25:30.208" v="2998" actId="20577"/>
          <ac:spMkLst>
            <pc:docMk/>
            <pc:sldMk cId="17839761" sldId="3833"/>
            <ac:spMk id="5" creationId="{42E3A3A9-5E96-4CDD-A971-9C272EFD97D9}"/>
          </ac:spMkLst>
        </pc:spChg>
        <pc:spChg chg="add del mod">
          <ac:chgData name="Abhishek Kumar" userId="ee32f4d88bd85a52" providerId="LiveId" clId="{9EB65641-3088-470F-8CEE-BFCC46B2820C}" dt="2021-04-07T15:25:36.676" v="3001" actId="478"/>
          <ac:spMkLst>
            <pc:docMk/>
            <pc:sldMk cId="17839761" sldId="3833"/>
            <ac:spMk id="7" creationId="{6041393B-F93E-4A31-A61B-095FBE66F380}"/>
          </ac:spMkLst>
        </pc:spChg>
        <pc:spChg chg="mod">
          <ac:chgData name="Abhishek Kumar" userId="ee32f4d88bd85a52" providerId="LiveId" clId="{9EB65641-3088-470F-8CEE-BFCC46B2820C}" dt="2021-04-07T15:26:02.909" v="3004" actId="20577"/>
          <ac:spMkLst>
            <pc:docMk/>
            <pc:sldMk cId="17839761" sldId="3833"/>
            <ac:spMk id="12" creationId="{C01975C7-D604-4AD4-85CC-2EFC92D81A7E}"/>
          </ac:spMkLst>
        </pc:spChg>
        <pc:spChg chg="mod">
          <ac:chgData name="Abhishek Kumar" userId="ee32f4d88bd85a52" providerId="LiveId" clId="{9EB65641-3088-470F-8CEE-BFCC46B2820C}" dt="2021-04-07T13:55:34.614" v="650" actId="20577"/>
          <ac:spMkLst>
            <pc:docMk/>
            <pc:sldMk cId="17839761" sldId="3833"/>
            <ac:spMk id="13" creationId="{E0C27B2A-1D72-43E3-82D3-29739485AA73}"/>
          </ac:spMkLst>
        </pc:spChg>
        <pc:picChg chg="del">
          <ac:chgData name="Abhishek Kumar" userId="ee32f4d88bd85a52" providerId="LiveId" clId="{9EB65641-3088-470F-8CEE-BFCC46B2820C}" dt="2021-04-07T15:25:34.237" v="2999" actId="478"/>
          <ac:picMkLst>
            <pc:docMk/>
            <pc:sldMk cId="17839761" sldId="3833"/>
            <ac:picMk id="9" creationId="{BB00A97C-4C32-42DA-9838-F3D341AB0DCC}"/>
          </ac:picMkLst>
        </pc:picChg>
        <pc:picChg chg="del">
          <ac:chgData name="Abhishek Kumar" userId="ee32f4d88bd85a52" providerId="LiveId" clId="{9EB65641-3088-470F-8CEE-BFCC46B2820C}" dt="2021-04-07T15:25:35.142" v="3000" actId="478"/>
          <ac:picMkLst>
            <pc:docMk/>
            <pc:sldMk cId="17839761" sldId="3833"/>
            <ac:picMk id="11" creationId="{89C83A94-9400-40DF-9CE0-AFEB3C742BC3}"/>
          </ac:picMkLst>
        </pc:picChg>
      </pc:sldChg>
      <pc:sldChg chg="modSp mod modTransition">
        <pc:chgData name="Abhishek Kumar" userId="ee32f4d88bd85a52" providerId="LiveId" clId="{9EB65641-3088-470F-8CEE-BFCC46B2820C}" dt="2021-04-08T08:05:07.147" v="4864"/>
        <pc:sldMkLst>
          <pc:docMk/>
          <pc:sldMk cId="962258905" sldId="3834"/>
        </pc:sldMkLst>
        <pc:spChg chg="mod">
          <ac:chgData name="Abhishek Kumar" userId="ee32f4d88bd85a52" providerId="LiveId" clId="{9EB65641-3088-470F-8CEE-BFCC46B2820C}" dt="2021-04-07T19:43:40.367" v="4741"/>
          <ac:spMkLst>
            <pc:docMk/>
            <pc:sldMk cId="962258905" sldId="3834"/>
            <ac:spMk id="2" creationId="{659706C9-F26D-46CA-93BF-8C27012F6B12}"/>
          </ac:spMkLst>
        </pc:spChg>
        <pc:spChg chg="mod">
          <ac:chgData name="Abhishek Kumar" userId="ee32f4d88bd85a52" providerId="LiveId" clId="{9EB65641-3088-470F-8CEE-BFCC46B2820C}" dt="2021-04-08T05:32:20.919" v="4798" actId="20577"/>
          <ac:spMkLst>
            <pc:docMk/>
            <pc:sldMk cId="962258905" sldId="3834"/>
            <ac:spMk id="3" creationId="{21F0B6E0-1F7C-4E6A-87B1-554ADE739CD1}"/>
          </ac:spMkLst>
        </pc:spChg>
        <pc:spChg chg="mod">
          <ac:chgData name="Abhishek Kumar" userId="ee32f4d88bd85a52" providerId="LiveId" clId="{9EB65641-3088-470F-8CEE-BFCC46B2820C}" dt="2021-04-07T19:43:40.367" v="4741"/>
          <ac:spMkLst>
            <pc:docMk/>
            <pc:sldMk cId="962258905" sldId="3834"/>
            <ac:spMk id="4" creationId="{6F95E0EB-F1F4-436B-A218-93E100A66902}"/>
          </ac:spMkLst>
        </pc:spChg>
        <pc:spChg chg="mod">
          <ac:chgData name="Abhishek Kumar" userId="ee32f4d88bd85a52" providerId="LiveId" clId="{9EB65641-3088-470F-8CEE-BFCC46B2820C}" dt="2021-04-07T19:43:40.367" v="4741"/>
          <ac:spMkLst>
            <pc:docMk/>
            <pc:sldMk cId="962258905" sldId="3834"/>
            <ac:spMk id="5" creationId="{C75D06EF-9416-46F7-8230-B49EE1269F53}"/>
          </ac:spMkLst>
        </pc:spChg>
        <pc:spChg chg="mod">
          <ac:chgData name="Abhishek Kumar" userId="ee32f4d88bd85a52" providerId="LiveId" clId="{9EB65641-3088-470F-8CEE-BFCC46B2820C}" dt="2021-04-07T19:43:40.367" v="4741"/>
          <ac:spMkLst>
            <pc:docMk/>
            <pc:sldMk cId="962258905" sldId="3834"/>
            <ac:spMk id="6" creationId="{7359025F-68D1-4F50-8480-3F981455D4DE}"/>
          </ac:spMkLst>
        </pc:spChg>
      </pc:sldChg>
      <pc:sldChg chg="addSp delSp modSp mod modTransition">
        <pc:chgData name="Abhishek Kumar" userId="ee32f4d88bd85a52" providerId="LiveId" clId="{9EB65641-3088-470F-8CEE-BFCC46B2820C}" dt="2021-04-08T08:05:07.147" v="4864"/>
        <pc:sldMkLst>
          <pc:docMk/>
          <pc:sldMk cId="833897874" sldId="3835"/>
        </pc:sldMkLst>
        <pc:spChg chg="mod">
          <ac:chgData name="Abhishek Kumar" userId="ee32f4d88bd85a52" providerId="LiveId" clId="{9EB65641-3088-470F-8CEE-BFCC46B2820C}" dt="2021-04-07T19:43:40.367" v="4741"/>
          <ac:spMkLst>
            <pc:docMk/>
            <pc:sldMk cId="833897874" sldId="3835"/>
            <ac:spMk id="2" creationId="{1D46624E-1256-4074-A302-8EFDA23D77BF}"/>
          </ac:spMkLst>
        </pc:spChg>
        <pc:spChg chg="del mod">
          <ac:chgData name="Abhishek Kumar" userId="ee32f4d88bd85a52" providerId="LiveId" clId="{9EB65641-3088-470F-8CEE-BFCC46B2820C}" dt="2021-04-07T13:46:13.566" v="529" actId="478"/>
          <ac:spMkLst>
            <pc:docMk/>
            <pc:sldMk cId="833897874" sldId="3835"/>
            <ac:spMk id="3" creationId="{33E8A40A-0195-4B3A-81F2-8B76B68F974F}"/>
          </ac:spMkLst>
        </pc:spChg>
        <pc:spChg chg="mod">
          <ac:chgData name="Abhishek Kumar" userId="ee32f4d88bd85a52" providerId="LiveId" clId="{9EB65641-3088-470F-8CEE-BFCC46B2820C}" dt="2021-04-07T18:18:28.966" v="4242" actId="20577"/>
          <ac:spMkLst>
            <pc:docMk/>
            <pc:sldMk cId="833897874" sldId="3835"/>
            <ac:spMk id="4" creationId="{A84DACD0-2773-4975-A2FE-3BD5764E1F61}"/>
          </ac:spMkLst>
        </pc:spChg>
        <pc:spChg chg="del mod">
          <ac:chgData name="Abhishek Kumar" userId="ee32f4d88bd85a52" providerId="LiveId" clId="{9EB65641-3088-470F-8CEE-BFCC46B2820C}" dt="2021-04-07T13:45:59.720" v="528" actId="478"/>
          <ac:spMkLst>
            <pc:docMk/>
            <pc:sldMk cId="833897874" sldId="3835"/>
            <ac:spMk id="5" creationId="{8FCFD254-68A8-4D88-9653-D6F0238D59BD}"/>
          </ac:spMkLst>
        </pc:spChg>
        <pc:spChg chg="mod">
          <ac:chgData name="Abhishek Kumar" userId="ee32f4d88bd85a52" providerId="LiveId" clId="{9EB65641-3088-470F-8CEE-BFCC46B2820C}" dt="2021-04-07T13:46:24.582" v="532" actId="1076"/>
          <ac:spMkLst>
            <pc:docMk/>
            <pc:sldMk cId="833897874" sldId="3835"/>
            <ac:spMk id="6" creationId="{3905CD03-9B40-4AA4-B6AB-5B38436AB901}"/>
          </ac:spMkLst>
        </pc:spChg>
        <pc:spChg chg="add del mod">
          <ac:chgData name="Abhishek Kumar" userId="ee32f4d88bd85a52" providerId="LiveId" clId="{9EB65641-3088-470F-8CEE-BFCC46B2820C}" dt="2021-04-07T13:46:15.550" v="530" actId="478"/>
          <ac:spMkLst>
            <pc:docMk/>
            <pc:sldMk cId="833897874" sldId="3835"/>
            <ac:spMk id="8" creationId="{64962A63-527B-421C-B9B8-D5FC6BF57603}"/>
          </ac:spMkLst>
        </pc:spChg>
        <pc:spChg chg="mod">
          <ac:chgData name="Abhishek Kumar" userId="ee32f4d88bd85a52" providerId="LiveId" clId="{9EB65641-3088-470F-8CEE-BFCC46B2820C}" dt="2021-04-07T19:43:40.367" v="4741"/>
          <ac:spMkLst>
            <pc:docMk/>
            <pc:sldMk cId="833897874" sldId="3835"/>
            <ac:spMk id="18" creationId="{93F1F6E8-FB29-489E-9497-38321677D832}"/>
          </ac:spMkLst>
        </pc:spChg>
        <pc:spChg chg="mod">
          <ac:chgData name="Abhishek Kumar" userId="ee32f4d88bd85a52" providerId="LiveId" clId="{9EB65641-3088-470F-8CEE-BFCC46B2820C}" dt="2021-04-07T19:43:40.367" v="4741"/>
          <ac:spMkLst>
            <pc:docMk/>
            <pc:sldMk cId="833897874" sldId="3835"/>
            <ac:spMk id="19" creationId="{A86EFF1E-AB9A-40FE-A0CF-794B56E5276A}"/>
          </ac:spMkLst>
        </pc:spChg>
        <pc:spChg chg="mod">
          <ac:chgData name="Abhishek Kumar" userId="ee32f4d88bd85a52" providerId="LiveId" clId="{9EB65641-3088-470F-8CEE-BFCC46B2820C}" dt="2021-04-07T19:43:40.367" v="4741"/>
          <ac:spMkLst>
            <pc:docMk/>
            <pc:sldMk cId="833897874" sldId="3835"/>
            <ac:spMk id="20" creationId="{013C53F7-A9FD-4503-9396-7A3FE9D0C699}"/>
          </ac:spMkLst>
        </pc:spChg>
      </pc:sldChg>
      <pc:sldChg chg="modSp mod modTransition">
        <pc:chgData name="Abhishek Kumar" userId="ee32f4d88bd85a52" providerId="LiveId" clId="{9EB65641-3088-470F-8CEE-BFCC46B2820C}" dt="2021-04-08T08:05:07.147" v="4864"/>
        <pc:sldMkLst>
          <pc:docMk/>
          <pc:sldMk cId="1217344115" sldId="3836"/>
        </pc:sldMkLst>
        <pc:spChg chg="mod">
          <ac:chgData name="Abhishek Kumar" userId="ee32f4d88bd85a52" providerId="LiveId" clId="{9EB65641-3088-470F-8CEE-BFCC46B2820C}" dt="2021-04-07T19:43:40.367" v="4741"/>
          <ac:spMkLst>
            <pc:docMk/>
            <pc:sldMk cId="1217344115" sldId="3836"/>
            <ac:spMk id="2" creationId="{1EFC037F-9B04-45A9-8AE6-A8517884947F}"/>
          </ac:spMkLst>
        </pc:spChg>
      </pc:sldChg>
      <pc:sldChg chg="modSp add del mod ord modTransition modNotesTx">
        <pc:chgData name="Abhishek Kumar" userId="ee32f4d88bd85a52" providerId="LiveId" clId="{9EB65641-3088-470F-8CEE-BFCC46B2820C}" dt="2021-04-08T08:31:03.160" v="4871" actId="20577"/>
        <pc:sldMkLst>
          <pc:docMk/>
          <pc:sldMk cId="2684292890" sldId="3837"/>
        </pc:sldMkLst>
        <pc:spChg chg="mod">
          <ac:chgData name="Abhishek Kumar" userId="ee32f4d88bd85a52" providerId="LiveId" clId="{9EB65641-3088-470F-8CEE-BFCC46B2820C}" dt="2021-04-07T19:43:40.367" v="4741"/>
          <ac:spMkLst>
            <pc:docMk/>
            <pc:sldMk cId="2684292890" sldId="3837"/>
            <ac:spMk id="2" creationId="{F7CEB8CC-E887-4C39-A032-E3471EDC043E}"/>
          </ac:spMkLst>
        </pc:spChg>
        <pc:spChg chg="mod">
          <ac:chgData name="Abhishek Kumar" userId="ee32f4d88bd85a52" providerId="LiveId" clId="{9EB65641-3088-470F-8CEE-BFCC46B2820C}" dt="2021-04-07T19:43:40.367" v="4741"/>
          <ac:spMkLst>
            <pc:docMk/>
            <pc:sldMk cId="2684292890" sldId="3837"/>
            <ac:spMk id="3" creationId="{A4B28E79-36F1-4487-B6B6-7A33F5C3C0B2}"/>
          </ac:spMkLst>
        </pc:spChg>
        <pc:spChg chg="mod">
          <ac:chgData name="Abhishek Kumar" userId="ee32f4d88bd85a52" providerId="LiveId" clId="{9EB65641-3088-470F-8CEE-BFCC46B2820C}" dt="2021-04-07T19:43:40.367" v="4741"/>
          <ac:spMkLst>
            <pc:docMk/>
            <pc:sldMk cId="2684292890" sldId="3837"/>
            <ac:spMk id="4" creationId="{245DDB48-166A-4E16-B9DF-C5C6570A1BAD}"/>
          </ac:spMkLst>
        </pc:spChg>
        <pc:spChg chg="mod">
          <ac:chgData name="Abhishek Kumar" userId="ee32f4d88bd85a52" providerId="LiveId" clId="{9EB65641-3088-470F-8CEE-BFCC46B2820C}" dt="2021-04-07T19:43:40.367" v="4741"/>
          <ac:spMkLst>
            <pc:docMk/>
            <pc:sldMk cId="2684292890" sldId="3837"/>
            <ac:spMk id="5" creationId="{7A4C5B2A-12FB-43E3-8389-C0A5E65E6D91}"/>
          </ac:spMkLst>
        </pc:spChg>
        <pc:spChg chg="mod">
          <ac:chgData name="Abhishek Kumar" userId="ee32f4d88bd85a52" providerId="LiveId" clId="{9EB65641-3088-470F-8CEE-BFCC46B2820C}" dt="2021-04-07T19:43:40.367" v="4741"/>
          <ac:spMkLst>
            <pc:docMk/>
            <pc:sldMk cId="2684292890" sldId="3837"/>
            <ac:spMk id="6" creationId="{53C09F06-9236-4635-AFB4-5E7D384A6BAE}"/>
          </ac:spMkLst>
        </pc:spChg>
        <pc:spChg chg="mod">
          <ac:chgData name="Abhishek Kumar" userId="ee32f4d88bd85a52" providerId="LiveId" clId="{9EB65641-3088-470F-8CEE-BFCC46B2820C}" dt="2021-04-07T19:43:40.367" v="4741"/>
          <ac:spMkLst>
            <pc:docMk/>
            <pc:sldMk cId="2684292890" sldId="3837"/>
            <ac:spMk id="7" creationId="{016D0387-7057-4207-9037-65B55A7B211B}"/>
          </ac:spMkLst>
        </pc:spChg>
        <pc:spChg chg="mod">
          <ac:chgData name="Abhishek Kumar" userId="ee32f4d88bd85a52" providerId="LiveId" clId="{9EB65641-3088-470F-8CEE-BFCC46B2820C}" dt="2021-04-07T19:43:40.367" v="4741"/>
          <ac:spMkLst>
            <pc:docMk/>
            <pc:sldMk cId="2684292890" sldId="3837"/>
            <ac:spMk id="8" creationId="{EE1302F8-9FA6-4CC4-AD07-E8137FCC99A5}"/>
          </ac:spMkLst>
        </pc:spChg>
        <pc:spChg chg="mod">
          <ac:chgData name="Abhishek Kumar" userId="ee32f4d88bd85a52" providerId="LiveId" clId="{9EB65641-3088-470F-8CEE-BFCC46B2820C}" dt="2021-04-07T19:43:40.367" v="4741"/>
          <ac:spMkLst>
            <pc:docMk/>
            <pc:sldMk cId="2684292890" sldId="3837"/>
            <ac:spMk id="9" creationId="{38435D0D-6D88-4851-8B63-E6A6A7BC8659}"/>
          </ac:spMkLst>
        </pc:spChg>
        <pc:spChg chg="mod">
          <ac:chgData name="Abhishek Kumar" userId="ee32f4d88bd85a52" providerId="LiveId" clId="{9EB65641-3088-470F-8CEE-BFCC46B2820C}" dt="2021-04-07T19:43:40.367" v="4741"/>
          <ac:spMkLst>
            <pc:docMk/>
            <pc:sldMk cId="2684292890" sldId="3837"/>
            <ac:spMk id="10" creationId="{0355C492-B5A1-4AEA-87B3-88D8AB076D5E}"/>
          </ac:spMkLst>
        </pc:spChg>
        <pc:spChg chg="mod">
          <ac:chgData name="Abhishek Kumar" userId="ee32f4d88bd85a52" providerId="LiveId" clId="{9EB65641-3088-470F-8CEE-BFCC46B2820C}" dt="2021-04-07T19:43:40.367" v="4741"/>
          <ac:spMkLst>
            <pc:docMk/>
            <pc:sldMk cId="2684292890" sldId="3837"/>
            <ac:spMk id="11" creationId="{68ED6379-8C31-4483-A809-D0E84782F0CA}"/>
          </ac:spMkLst>
        </pc:spChg>
      </pc:sldChg>
      <pc:sldChg chg="add del">
        <pc:chgData name="Abhishek Kumar" userId="ee32f4d88bd85a52" providerId="LiveId" clId="{9EB65641-3088-470F-8CEE-BFCC46B2820C}" dt="2021-04-07T13:54:55.885" v="593"/>
        <pc:sldMkLst>
          <pc:docMk/>
          <pc:sldMk cId="4146867672" sldId="3837"/>
        </pc:sldMkLst>
      </pc:sldChg>
      <pc:sldChg chg="addSp delSp modSp mod ord modTransition delAnim modAnim">
        <pc:chgData name="Abhishek Kumar" userId="ee32f4d88bd85a52" providerId="LiveId" clId="{9EB65641-3088-470F-8CEE-BFCC46B2820C}" dt="2021-04-08T08:05:07.147" v="4864"/>
        <pc:sldMkLst>
          <pc:docMk/>
          <pc:sldMk cId="353918287" sldId="3838"/>
        </pc:sldMkLst>
        <pc:spChg chg="mod">
          <ac:chgData name="Abhishek Kumar" userId="ee32f4d88bd85a52" providerId="LiveId" clId="{9EB65641-3088-470F-8CEE-BFCC46B2820C}" dt="2021-04-07T19:43:40.367" v="4741"/>
          <ac:spMkLst>
            <pc:docMk/>
            <pc:sldMk cId="353918287" sldId="3838"/>
            <ac:spMk id="2" creationId="{1EFC037F-9B04-45A9-8AE6-A8517884947F}"/>
          </ac:spMkLst>
        </pc:spChg>
        <pc:picChg chg="add del mod">
          <ac:chgData name="Abhishek Kumar" userId="ee32f4d88bd85a52" providerId="LiveId" clId="{9EB65641-3088-470F-8CEE-BFCC46B2820C}" dt="2021-04-07T14:27:40.675" v="957" actId="478"/>
          <ac:picMkLst>
            <pc:docMk/>
            <pc:sldMk cId="353918287" sldId="3838"/>
            <ac:picMk id="3" creationId="{90E154EE-CA66-4F2A-B52B-A131C80E8BC9}"/>
          </ac:picMkLst>
        </pc:picChg>
      </pc:sldChg>
      <pc:sldChg chg="modSp del mod">
        <pc:chgData name="Abhishek Kumar" userId="ee32f4d88bd85a52" providerId="LiveId" clId="{9EB65641-3088-470F-8CEE-BFCC46B2820C}" dt="2021-04-07T14:26:06.320" v="955" actId="47"/>
        <pc:sldMkLst>
          <pc:docMk/>
          <pc:sldMk cId="1070581252" sldId="3838"/>
        </pc:sldMkLst>
        <pc:spChg chg="mod">
          <ac:chgData name="Abhishek Kumar" userId="ee32f4d88bd85a52" providerId="LiveId" clId="{9EB65641-3088-470F-8CEE-BFCC46B2820C}" dt="2021-04-07T14:18:18.717" v="894" actId="20577"/>
          <ac:spMkLst>
            <pc:docMk/>
            <pc:sldMk cId="1070581252" sldId="3838"/>
            <ac:spMk id="2" creationId="{1D46624E-1256-4074-A302-8EFDA23D77BF}"/>
          </ac:spMkLst>
        </pc:spChg>
      </pc:sldChg>
      <pc:sldChg chg="addSp delSp modSp new del mod modClrScheme chgLayout">
        <pc:chgData name="Abhishek Kumar" userId="ee32f4d88bd85a52" providerId="LiveId" clId="{9EB65641-3088-470F-8CEE-BFCC46B2820C}" dt="2021-04-07T15:01:33.119" v="2256" actId="47"/>
        <pc:sldMkLst>
          <pc:docMk/>
          <pc:sldMk cId="238617927" sldId="3839"/>
        </pc:sldMkLst>
        <pc:spChg chg="del mod ord">
          <ac:chgData name="Abhishek Kumar" userId="ee32f4d88bd85a52" providerId="LiveId" clId="{9EB65641-3088-470F-8CEE-BFCC46B2820C}" dt="2021-04-07T14:57:43.272" v="2067" actId="700"/>
          <ac:spMkLst>
            <pc:docMk/>
            <pc:sldMk cId="238617927" sldId="3839"/>
            <ac:spMk id="2" creationId="{F84EE562-1EAB-4BBE-A7B2-220D4DF7754B}"/>
          </ac:spMkLst>
        </pc:spChg>
        <pc:spChg chg="del mod ord">
          <ac:chgData name="Abhishek Kumar" userId="ee32f4d88bd85a52" providerId="LiveId" clId="{9EB65641-3088-470F-8CEE-BFCC46B2820C}" dt="2021-04-07T14:57:43.272" v="2067" actId="700"/>
          <ac:spMkLst>
            <pc:docMk/>
            <pc:sldMk cId="238617927" sldId="3839"/>
            <ac:spMk id="3" creationId="{53385570-8E71-4BFB-BE82-7381052A3026}"/>
          </ac:spMkLst>
        </pc:spChg>
        <pc:spChg chg="add del mod ord">
          <ac:chgData name="Abhishek Kumar" userId="ee32f4d88bd85a52" providerId="LiveId" clId="{9EB65641-3088-470F-8CEE-BFCC46B2820C}" dt="2021-04-07T14:57:47.801" v="2068" actId="700"/>
          <ac:spMkLst>
            <pc:docMk/>
            <pc:sldMk cId="238617927" sldId="3839"/>
            <ac:spMk id="4" creationId="{545574D6-58BC-4750-AE27-FA43357CD911}"/>
          </ac:spMkLst>
        </pc:spChg>
        <pc:spChg chg="add del mod ord">
          <ac:chgData name="Abhishek Kumar" userId="ee32f4d88bd85a52" providerId="LiveId" clId="{9EB65641-3088-470F-8CEE-BFCC46B2820C}" dt="2021-04-07T14:57:47.801" v="2068" actId="700"/>
          <ac:spMkLst>
            <pc:docMk/>
            <pc:sldMk cId="238617927" sldId="3839"/>
            <ac:spMk id="5" creationId="{C6EAF5FE-663D-481F-81B1-814C52CC3163}"/>
          </ac:spMkLst>
        </pc:spChg>
        <pc:spChg chg="add mod ord">
          <ac:chgData name="Abhishek Kumar" userId="ee32f4d88bd85a52" providerId="LiveId" clId="{9EB65641-3088-470F-8CEE-BFCC46B2820C}" dt="2021-04-07T14:57:47.801" v="2068" actId="700"/>
          <ac:spMkLst>
            <pc:docMk/>
            <pc:sldMk cId="238617927" sldId="3839"/>
            <ac:spMk id="6" creationId="{26D991C7-A6A8-40F8-B015-737C70D184A6}"/>
          </ac:spMkLst>
        </pc:spChg>
        <pc:spChg chg="add mod ord">
          <ac:chgData name="Abhishek Kumar" userId="ee32f4d88bd85a52" providerId="LiveId" clId="{9EB65641-3088-470F-8CEE-BFCC46B2820C}" dt="2021-04-07T14:57:47.801" v="2068" actId="700"/>
          <ac:spMkLst>
            <pc:docMk/>
            <pc:sldMk cId="238617927" sldId="3839"/>
            <ac:spMk id="7" creationId="{24B6CCD0-422F-4A4D-83A0-549927AF2763}"/>
          </ac:spMkLst>
        </pc:spChg>
        <pc:spChg chg="add mod ord">
          <ac:chgData name="Abhishek Kumar" userId="ee32f4d88bd85a52" providerId="LiveId" clId="{9EB65641-3088-470F-8CEE-BFCC46B2820C}" dt="2021-04-07T14:57:47.801" v="2068" actId="700"/>
          <ac:spMkLst>
            <pc:docMk/>
            <pc:sldMk cId="238617927" sldId="3839"/>
            <ac:spMk id="8" creationId="{52584659-0222-442B-89CD-9F2903352F72}"/>
          </ac:spMkLst>
        </pc:spChg>
      </pc:sldChg>
      <pc:sldChg chg="addSp delSp modSp new mod ord modTransition delAnim modAnim">
        <pc:chgData name="Abhishek Kumar" userId="ee32f4d88bd85a52" providerId="LiveId" clId="{9EB65641-3088-470F-8CEE-BFCC46B2820C}" dt="2021-04-08T08:05:07.147" v="4864"/>
        <pc:sldMkLst>
          <pc:docMk/>
          <pc:sldMk cId="2697953249" sldId="3840"/>
        </pc:sldMkLst>
        <pc:spChg chg="del">
          <ac:chgData name="Abhishek Kumar" userId="ee32f4d88bd85a52" providerId="LiveId" clId="{9EB65641-3088-470F-8CEE-BFCC46B2820C}" dt="2021-04-07T17:37:03.647" v="3989" actId="478"/>
          <ac:spMkLst>
            <pc:docMk/>
            <pc:sldMk cId="2697953249" sldId="3840"/>
            <ac:spMk id="2" creationId="{F688BC47-7980-438C-A583-8E1BA7CE0661}"/>
          </ac:spMkLst>
        </pc:spChg>
        <pc:spChg chg="del">
          <ac:chgData name="Abhishek Kumar" userId="ee32f4d88bd85a52" providerId="LiveId" clId="{9EB65641-3088-470F-8CEE-BFCC46B2820C}" dt="2021-04-07T17:37:03.647" v="3989" actId="478"/>
          <ac:spMkLst>
            <pc:docMk/>
            <pc:sldMk cId="2697953249" sldId="3840"/>
            <ac:spMk id="3" creationId="{0316FD81-D9EA-4A13-AB58-0558540023C6}"/>
          </ac:spMkLst>
        </pc:spChg>
        <pc:spChg chg="del">
          <ac:chgData name="Abhishek Kumar" userId="ee32f4d88bd85a52" providerId="LiveId" clId="{9EB65641-3088-470F-8CEE-BFCC46B2820C}" dt="2021-04-07T17:36:44.795" v="3985"/>
          <ac:spMkLst>
            <pc:docMk/>
            <pc:sldMk cId="2697953249" sldId="3840"/>
            <ac:spMk id="4" creationId="{91798C77-55A6-49FA-AD1C-424D3617F3DD}"/>
          </ac:spMkLst>
        </pc:spChg>
        <pc:spChg chg="del">
          <ac:chgData name="Abhishek Kumar" userId="ee32f4d88bd85a52" providerId="LiveId" clId="{9EB65641-3088-470F-8CEE-BFCC46B2820C}" dt="2021-04-07T17:37:03.647" v="3989" actId="478"/>
          <ac:spMkLst>
            <pc:docMk/>
            <pc:sldMk cId="2697953249" sldId="3840"/>
            <ac:spMk id="5" creationId="{B690CF08-7849-4B3C-8CC9-00E8D1E6A779}"/>
          </ac:spMkLst>
        </pc:spChg>
        <pc:spChg chg="del">
          <ac:chgData name="Abhishek Kumar" userId="ee32f4d88bd85a52" providerId="LiveId" clId="{9EB65641-3088-470F-8CEE-BFCC46B2820C}" dt="2021-04-07T17:37:03.647" v="3989" actId="478"/>
          <ac:spMkLst>
            <pc:docMk/>
            <pc:sldMk cId="2697953249" sldId="3840"/>
            <ac:spMk id="6" creationId="{1B0CF362-0A7E-4584-B5E5-C7CEE1ABDD03}"/>
          </ac:spMkLst>
        </pc:spChg>
        <pc:spChg chg="mod">
          <ac:chgData name="Abhishek Kumar" userId="ee32f4d88bd85a52" providerId="LiveId" clId="{9EB65641-3088-470F-8CEE-BFCC46B2820C}" dt="2021-04-07T19:43:40.367" v="4741"/>
          <ac:spMkLst>
            <pc:docMk/>
            <pc:sldMk cId="2697953249" sldId="3840"/>
            <ac:spMk id="7" creationId="{7F2B7DD1-0EBD-4A51-AE01-F0F7044272A7}"/>
          </ac:spMkLst>
        </pc:spChg>
        <pc:spChg chg="mod">
          <ac:chgData name="Abhishek Kumar" userId="ee32f4d88bd85a52" providerId="LiveId" clId="{9EB65641-3088-470F-8CEE-BFCC46B2820C}" dt="2021-04-07T19:43:40.367" v="4741"/>
          <ac:spMkLst>
            <pc:docMk/>
            <pc:sldMk cId="2697953249" sldId="3840"/>
            <ac:spMk id="8" creationId="{02076AED-A7E4-4E85-931C-D1F1C916E8E1}"/>
          </ac:spMkLst>
        </pc:spChg>
        <pc:spChg chg="mod">
          <ac:chgData name="Abhishek Kumar" userId="ee32f4d88bd85a52" providerId="LiveId" clId="{9EB65641-3088-470F-8CEE-BFCC46B2820C}" dt="2021-04-07T19:43:40.367" v="4741"/>
          <ac:spMkLst>
            <pc:docMk/>
            <pc:sldMk cId="2697953249" sldId="3840"/>
            <ac:spMk id="9" creationId="{4D538D4E-92E6-47B0-A70C-7CCD1C52EF70}"/>
          </ac:spMkLst>
        </pc:spChg>
        <pc:spChg chg="del">
          <ac:chgData name="Abhishek Kumar" userId="ee32f4d88bd85a52" providerId="LiveId" clId="{9EB65641-3088-470F-8CEE-BFCC46B2820C}" dt="2021-04-07T17:37:03.647" v="3989" actId="478"/>
          <ac:spMkLst>
            <pc:docMk/>
            <pc:sldMk cId="2697953249" sldId="3840"/>
            <ac:spMk id="10" creationId="{24012EEE-4D87-48CD-9B82-FA729491977E}"/>
          </ac:spMkLst>
        </pc:spChg>
        <pc:spChg chg="del">
          <ac:chgData name="Abhishek Kumar" userId="ee32f4d88bd85a52" providerId="LiveId" clId="{9EB65641-3088-470F-8CEE-BFCC46B2820C}" dt="2021-04-07T17:37:03.647" v="3989" actId="478"/>
          <ac:spMkLst>
            <pc:docMk/>
            <pc:sldMk cId="2697953249" sldId="3840"/>
            <ac:spMk id="11" creationId="{840B0BF5-B675-4A0C-9DFE-071AA5A01C07}"/>
          </ac:spMkLst>
        </pc:spChg>
        <pc:spChg chg="add del mod">
          <ac:chgData name="Abhishek Kumar" userId="ee32f4d88bd85a52" providerId="LiveId" clId="{9EB65641-3088-470F-8CEE-BFCC46B2820C}" dt="2021-04-07T17:37:03.647" v="3989" actId="478"/>
          <ac:spMkLst>
            <pc:docMk/>
            <pc:sldMk cId="2697953249" sldId="3840"/>
            <ac:spMk id="14" creationId="{6ABFABB2-59F4-45EA-91C8-B2CF3E397265}"/>
          </ac:spMkLst>
        </pc:spChg>
        <pc:picChg chg="add del mod">
          <ac:chgData name="Abhishek Kumar" userId="ee32f4d88bd85a52" providerId="LiveId" clId="{9EB65641-3088-470F-8CEE-BFCC46B2820C}" dt="2021-04-07T17:36:55.796" v="3988" actId="478"/>
          <ac:picMkLst>
            <pc:docMk/>
            <pc:sldMk cId="2697953249" sldId="3840"/>
            <ac:picMk id="12" creationId="{EA357CE3-B7E0-4F91-AAB3-7F54DF157944}"/>
          </ac:picMkLst>
        </pc:picChg>
        <pc:picChg chg="add del mod">
          <ac:chgData name="Abhishek Kumar" userId="ee32f4d88bd85a52" providerId="LiveId" clId="{9EB65641-3088-470F-8CEE-BFCC46B2820C}" dt="2021-04-07T20:29:34.118" v="4771" actId="478"/>
          <ac:picMkLst>
            <pc:docMk/>
            <pc:sldMk cId="2697953249" sldId="3840"/>
            <ac:picMk id="15" creationId="{1844AA95-CE97-4B3F-8525-4D36D6373C25}"/>
          </ac:picMkLst>
        </pc:picChg>
        <pc:picChg chg="add mod">
          <ac:chgData name="Abhishek Kumar" userId="ee32f4d88bd85a52" providerId="LiveId" clId="{9EB65641-3088-470F-8CEE-BFCC46B2820C}" dt="2021-04-08T05:51:05.945" v="4833" actId="14100"/>
          <ac:picMkLst>
            <pc:docMk/>
            <pc:sldMk cId="2697953249" sldId="3840"/>
            <ac:picMk id="16" creationId="{2CE6CFE2-5C89-490A-B892-CE8C0BE808F4}"/>
          </ac:picMkLst>
        </pc:picChg>
      </pc:sldChg>
      <pc:sldChg chg="modSp add mod modTransition modNotesTx">
        <pc:chgData name="Abhishek Kumar" userId="ee32f4d88bd85a52" providerId="LiveId" clId="{9EB65641-3088-470F-8CEE-BFCC46B2820C}" dt="2021-04-08T09:13:55.922" v="4971"/>
        <pc:sldMkLst>
          <pc:docMk/>
          <pc:sldMk cId="3352020468" sldId="3841"/>
        </pc:sldMkLst>
        <pc:spChg chg="mod">
          <ac:chgData name="Abhishek Kumar" userId="ee32f4d88bd85a52" providerId="LiveId" clId="{9EB65641-3088-470F-8CEE-BFCC46B2820C}" dt="2021-04-07T19:43:40.367" v="4741"/>
          <ac:spMkLst>
            <pc:docMk/>
            <pc:sldMk cId="3352020468" sldId="3841"/>
            <ac:spMk id="2" creationId="{F7CEB8CC-E887-4C39-A032-E3471EDC043E}"/>
          </ac:spMkLst>
        </pc:spChg>
        <pc:spChg chg="mod">
          <ac:chgData name="Abhishek Kumar" userId="ee32f4d88bd85a52" providerId="LiveId" clId="{9EB65641-3088-470F-8CEE-BFCC46B2820C}" dt="2021-04-07T19:43:40.367" v="4741"/>
          <ac:spMkLst>
            <pc:docMk/>
            <pc:sldMk cId="3352020468" sldId="3841"/>
            <ac:spMk id="3" creationId="{A4B28E79-36F1-4487-B6B6-7A33F5C3C0B2}"/>
          </ac:spMkLst>
        </pc:spChg>
        <pc:spChg chg="mod">
          <ac:chgData name="Abhishek Kumar" userId="ee32f4d88bd85a52" providerId="LiveId" clId="{9EB65641-3088-470F-8CEE-BFCC46B2820C}" dt="2021-04-07T19:43:40.367" v="4741"/>
          <ac:spMkLst>
            <pc:docMk/>
            <pc:sldMk cId="3352020468" sldId="3841"/>
            <ac:spMk id="4" creationId="{245DDB48-166A-4E16-B9DF-C5C6570A1BAD}"/>
          </ac:spMkLst>
        </pc:spChg>
        <pc:spChg chg="mod">
          <ac:chgData name="Abhishek Kumar" userId="ee32f4d88bd85a52" providerId="LiveId" clId="{9EB65641-3088-470F-8CEE-BFCC46B2820C}" dt="2021-04-07T19:43:40.367" v="4741"/>
          <ac:spMkLst>
            <pc:docMk/>
            <pc:sldMk cId="3352020468" sldId="3841"/>
            <ac:spMk id="5" creationId="{7A4C5B2A-12FB-43E3-8389-C0A5E65E6D91}"/>
          </ac:spMkLst>
        </pc:spChg>
        <pc:spChg chg="mod">
          <ac:chgData name="Abhishek Kumar" userId="ee32f4d88bd85a52" providerId="LiveId" clId="{9EB65641-3088-470F-8CEE-BFCC46B2820C}" dt="2021-04-07T19:43:40.367" v="4741"/>
          <ac:spMkLst>
            <pc:docMk/>
            <pc:sldMk cId="3352020468" sldId="3841"/>
            <ac:spMk id="6" creationId="{53C09F06-9236-4635-AFB4-5E7D384A6BAE}"/>
          </ac:spMkLst>
        </pc:spChg>
        <pc:spChg chg="mod">
          <ac:chgData name="Abhishek Kumar" userId="ee32f4d88bd85a52" providerId="LiveId" clId="{9EB65641-3088-470F-8CEE-BFCC46B2820C}" dt="2021-04-07T19:43:40.367" v="4741"/>
          <ac:spMkLst>
            <pc:docMk/>
            <pc:sldMk cId="3352020468" sldId="3841"/>
            <ac:spMk id="7" creationId="{016D0387-7057-4207-9037-65B55A7B211B}"/>
          </ac:spMkLst>
        </pc:spChg>
        <pc:spChg chg="mod">
          <ac:chgData name="Abhishek Kumar" userId="ee32f4d88bd85a52" providerId="LiveId" clId="{9EB65641-3088-470F-8CEE-BFCC46B2820C}" dt="2021-04-07T19:43:40.367" v="4741"/>
          <ac:spMkLst>
            <pc:docMk/>
            <pc:sldMk cId="3352020468" sldId="3841"/>
            <ac:spMk id="8" creationId="{EE1302F8-9FA6-4CC4-AD07-E8137FCC99A5}"/>
          </ac:spMkLst>
        </pc:spChg>
        <pc:spChg chg="mod">
          <ac:chgData name="Abhishek Kumar" userId="ee32f4d88bd85a52" providerId="LiveId" clId="{9EB65641-3088-470F-8CEE-BFCC46B2820C}" dt="2021-04-07T19:43:40.367" v="4741"/>
          <ac:spMkLst>
            <pc:docMk/>
            <pc:sldMk cId="3352020468" sldId="3841"/>
            <ac:spMk id="9" creationId="{38435D0D-6D88-4851-8B63-E6A6A7BC8659}"/>
          </ac:spMkLst>
        </pc:spChg>
        <pc:spChg chg="mod">
          <ac:chgData name="Abhishek Kumar" userId="ee32f4d88bd85a52" providerId="LiveId" clId="{9EB65641-3088-470F-8CEE-BFCC46B2820C}" dt="2021-04-07T19:43:40.367" v="4741"/>
          <ac:spMkLst>
            <pc:docMk/>
            <pc:sldMk cId="3352020468" sldId="3841"/>
            <ac:spMk id="10" creationId="{0355C492-B5A1-4AEA-87B3-88D8AB076D5E}"/>
          </ac:spMkLst>
        </pc:spChg>
        <pc:spChg chg="mod">
          <ac:chgData name="Abhishek Kumar" userId="ee32f4d88bd85a52" providerId="LiveId" clId="{9EB65641-3088-470F-8CEE-BFCC46B2820C}" dt="2021-04-07T19:43:40.367" v="4741"/>
          <ac:spMkLst>
            <pc:docMk/>
            <pc:sldMk cId="3352020468" sldId="3841"/>
            <ac:spMk id="11" creationId="{68ED6379-8C31-4483-A809-D0E84782F0CA}"/>
          </ac:spMkLst>
        </pc:spChg>
      </pc:sldChg>
      <pc:sldChg chg="modSp add ord modTransition">
        <pc:chgData name="Abhishek Kumar" userId="ee32f4d88bd85a52" providerId="LiveId" clId="{9EB65641-3088-470F-8CEE-BFCC46B2820C}" dt="2021-04-08T08:05:07.147" v="4864"/>
        <pc:sldMkLst>
          <pc:docMk/>
          <pc:sldMk cId="801140596" sldId="3842"/>
        </pc:sldMkLst>
        <pc:spChg chg="mod">
          <ac:chgData name="Abhishek Kumar" userId="ee32f4d88bd85a52" providerId="LiveId" clId="{9EB65641-3088-470F-8CEE-BFCC46B2820C}" dt="2021-04-07T19:43:40.367" v="4741"/>
          <ac:spMkLst>
            <pc:docMk/>
            <pc:sldMk cId="801140596" sldId="3842"/>
            <ac:spMk id="2" creationId="{1EFC037F-9B04-45A9-8AE6-A8517884947F}"/>
          </ac:spMkLst>
        </pc:spChg>
      </pc:sldChg>
      <pc:sldChg chg="new del">
        <pc:chgData name="Abhishek Kumar" userId="ee32f4d88bd85a52" providerId="LiveId" clId="{9EB65641-3088-470F-8CEE-BFCC46B2820C}" dt="2021-04-07T15:03:26.025" v="2309" actId="47"/>
        <pc:sldMkLst>
          <pc:docMk/>
          <pc:sldMk cId="704513760" sldId="3843"/>
        </pc:sldMkLst>
      </pc:sldChg>
      <pc:sldChg chg="addSp delSp modSp add mod ord modTransition">
        <pc:chgData name="Abhishek Kumar" userId="ee32f4d88bd85a52" providerId="LiveId" clId="{9EB65641-3088-470F-8CEE-BFCC46B2820C}" dt="2021-04-08T08:05:07.147" v="4864"/>
        <pc:sldMkLst>
          <pc:docMk/>
          <pc:sldMk cId="1057183147" sldId="3843"/>
        </pc:sldMkLst>
        <pc:spChg chg="mod">
          <ac:chgData name="Abhishek Kumar" userId="ee32f4d88bd85a52" providerId="LiveId" clId="{9EB65641-3088-470F-8CEE-BFCC46B2820C}" dt="2021-04-07T15:55:06.831" v="3124" actId="20577"/>
          <ac:spMkLst>
            <pc:docMk/>
            <pc:sldMk cId="1057183147" sldId="3843"/>
            <ac:spMk id="2" creationId="{1D46624E-1256-4074-A302-8EFDA23D77BF}"/>
          </ac:spMkLst>
        </pc:spChg>
        <pc:spChg chg="mod">
          <ac:chgData name="Abhishek Kumar" userId="ee32f4d88bd85a52" providerId="LiveId" clId="{9EB65641-3088-470F-8CEE-BFCC46B2820C}" dt="2021-04-07T19:38:32.282" v="4665" actId="20577"/>
          <ac:spMkLst>
            <pc:docMk/>
            <pc:sldMk cId="1057183147" sldId="3843"/>
            <ac:spMk id="4" creationId="{A84DACD0-2773-4975-A2FE-3BD5764E1F61}"/>
          </ac:spMkLst>
        </pc:spChg>
        <pc:spChg chg="add del mod">
          <ac:chgData name="Abhishek Kumar" userId="ee32f4d88bd85a52" providerId="LiveId" clId="{9EB65641-3088-470F-8CEE-BFCC46B2820C}" dt="2021-04-07T15:27:52.024" v="3008" actId="478"/>
          <ac:spMkLst>
            <pc:docMk/>
            <pc:sldMk cId="1057183147" sldId="3843"/>
            <ac:spMk id="6" creationId="{3905CD03-9B40-4AA4-B6AB-5B38436AB901}"/>
          </ac:spMkLst>
        </pc:spChg>
        <pc:spChg chg="mod">
          <ac:chgData name="Abhishek Kumar" userId="ee32f4d88bd85a52" providerId="LiveId" clId="{9EB65641-3088-470F-8CEE-BFCC46B2820C}" dt="2021-04-07T19:43:40.367" v="4741"/>
          <ac:spMkLst>
            <pc:docMk/>
            <pc:sldMk cId="1057183147" sldId="3843"/>
            <ac:spMk id="18" creationId="{93F1F6E8-FB29-489E-9497-38321677D832}"/>
          </ac:spMkLst>
        </pc:spChg>
        <pc:spChg chg="mod">
          <ac:chgData name="Abhishek Kumar" userId="ee32f4d88bd85a52" providerId="LiveId" clId="{9EB65641-3088-470F-8CEE-BFCC46B2820C}" dt="2021-04-07T19:43:40.367" v="4741"/>
          <ac:spMkLst>
            <pc:docMk/>
            <pc:sldMk cId="1057183147" sldId="3843"/>
            <ac:spMk id="19" creationId="{A86EFF1E-AB9A-40FE-A0CF-794B56E5276A}"/>
          </ac:spMkLst>
        </pc:spChg>
        <pc:spChg chg="mod">
          <ac:chgData name="Abhishek Kumar" userId="ee32f4d88bd85a52" providerId="LiveId" clId="{9EB65641-3088-470F-8CEE-BFCC46B2820C}" dt="2021-04-07T19:43:40.367" v="4741"/>
          <ac:spMkLst>
            <pc:docMk/>
            <pc:sldMk cId="1057183147" sldId="3843"/>
            <ac:spMk id="20" creationId="{013C53F7-A9FD-4503-9396-7A3FE9D0C699}"/>
          </ac:spMkLst>
        </pc:spChg>
        <pc:picChg chg="add mod">
          <ac:chgData name="Abhishek Kumar" userId="ee32f4d88bd85a52" providerId="LiveId" clId="{9EB65641-3088-470F-8CEE-BFCC46B2820C}" dt="2021-04-08T05:53:52.456" v="4838" actId="14100"/>
          <ac:picMkLst>
            <pc:docMk/>
            <pc:sldMk cId="1057183147" sldId="3843"/>
            <ac:picMk id="5" creationId="{EF43753D-92C1-4B74-B524-357541135A20}"/>
          </ac:picMkLst>
        </pc:picChg>
        <pc:picChg chg="add mod">
          <ac:chgData name="Abhishek Kumar" userId="ee32f4d88bd85a52" providerId="LiveId" clId="{9EB65641-3088-470F-8CEE-BFCC46B2820C}" dt="2021-04-07T19:45:10.730" v="4753" actId="1076"/>
          <ac:picMkLst>
            <pc:docMk/>
            <pc:sldMk cId="1057183147" sldId="3843"/>
            <ac:picMk id="8" creationId="{CD4F0EB7-64F6-43B3-B98E-D4AD80B16287}"/>
          </ac:picMkLst>
        </pc:picChg>
      </pc:sldChg>
      <pc:sldChg chg="addSp delSp modSp add del mod ord">
        <pc:chgData name="Abhishek Kumar" userId="ee32f4d88bd85a52" providerId="LiveId" clId="{9EB65641-3088-470F-8CEE-BFCC46B2820C}" dt="2021-04-07T16:02:23.898" v="3131" actId="47"/>
        <pc:sldMkLst>
          <pc:docMk/>
          <pc:sldMk cId="2508139382" sldId="3844"/>
        </pc:sldMkLst>
        <pc:spChg chg="mod">
          <ac:chgData name="Abhishek Kumar" userId="ee32f4d88bd85a52" providerId="LiveId" clId="{9EB65641-3088-470F-8CEE-BFCC46B2820C}" dt="2021-04-07T15:30:57.471" v="3096" actId="20577"/>
          <ac:spMkLst>
            <pc:docMk/>
            <pc:sldMk cId="2508139382" sldId="3844"/>
            <ac:spMk id="2" creationId="{F7CEB8CC-E887-4C39-A032-E3471EDC043E}"/>
          </ac:spMkLst>
        </pc:spChg>
        <pc:spChg chg="del mod">
          <ac:chgData name="Abhishek Kumar" userId="ee32f4d88bd85a52" providerId="LiveId" clId="{9EB65641-3088-470F-8CEE-BFCC46B2820C}" dt="2021-04-07T15:28:19.419" v="3024" actId="478"/>
          <ac:spMkLst>
            <pc:docMk/>
            <pc:sldMk cId="2508139382" sldId="3844"/>
            <ac:spMk id="3" creationId="{A4B28E79-36F1-4487-B6B6-7A33F5C3C0B2}"/>
          </ac:spMkLst>
        </pc:spChg>
        <pc:spChg chg="del mod">
          <ac:chgData name="Abhishek Kumar" userId="ee32f4d88bd85a52" providerId="LiveId" clId="{9EB65641-3088-470F-8CEE-BFCC46B2820C}" dt="2021-04-07T15:28:17.432" v="3023" actId="478"/>
          <ac:spMkLst>
            <pc:docMk/>
            <pc:sldMk cId="2508139382" sldId="3844"/>
            <ac:spMk id="4" creationId="{245DDB48-166A-4E16-B9DF-C5C6570A1BAD}"/>
          </ac:spMkLst>
        </pc:spChg>
        <pc:spChg chg="del mod">
          <ac:chgData name="Abhishek Kumar" userId="ee32f4d88bd85a52" providerId="LiveId" clId="{9EB65641-3088-470F-8CEE-BFCC46B2820C}" dt="2021-04-07T15:31:00.822" v="3097" actId="478"/>
          <ac:spMkLst>
            <pc:docMk/>
            <pc:sldMk cId="2508139382" sldId="3844"/>
            <ac:spMk id="5" creationId="{7A4C5B2A-12FB-43E3-8389-C0A5E65E6D91}"/>
          </ac:spMkLst>
        </pc:spChg>
        <pc:spChg chg="del mod">
          <ac:chgData name="Abhishek Kumar" userId="ee32f4d88bd85a52" providerId="LiveId" clId="{9EB65641-3088-470F-8CEE-BFCC46B2820C}" dt="2021-04-07T15:31:26.491" v="3103" actId="478"/>
          <ac:spMkLst>
            <pc:docMk/>
            <pc:sldMk cId="2508139382" sldId="3844"/>
            <ac:spMk id="6" creationId="{53C09F06-9236-4635-AFB4-5E7D384A6BAE}"/>
          </ac:spMkLst>
        </pc:spChg>
        <pc:spChg chg="del">
          <ac:chgData name="Abhishek Kumar" userId="ee32f4d88bd85a52" providerId="LiveId" clId="{9EB65641-3088-470F-8CEE-BFCC46B2820C}" dt="2021-04-07T15:14:14.860" v="2592" actId="478"/>
          <ac:spMkLst>
            <pc:docMk/>
            <pc:sldMk cId="2508139382" sldId="3844"/>
            <ac:spMk id="7" creationId="{016D0387-7057-4207-9037-65B55A7B211B}"/>
          </ac:spMkLst>
        </pc:spChg>
        <pc:spChg chg="del">
          <ac:chgData name="Abhishek Kumar" userId="ee32f4d88bd85a52" providerId="LiveId" clId="{9EB65641-3088-470F-8CEE-BFCC46B2820C}" dt="2021-04-07T15:14:16.337" v="2593" actId="478"/>
          <ac:spMkLst>
            <pc:docMk/>
            <pc:sldMk cId="2508139382" sldId="3844"/>
            <ac:spMk id="8" creationId="{EE1302F8-9FA6-4CC4-AD07-E8137FCC99A5}"/>
          </ac:spMkLst>
        </pc:spChg>
        <pc:spChg chg="add del mod">
          <ac:chgData name="Abhishek Kumar" userId="ee32f4d88bd85a52" providerId="LiveId" clId="{9EB65641-3088-470F-8CEE-BFCC46B2820C}" dt="2021-04-07T15:14:19.867" v="2594" actId="478"/>
          <ac:spMkLst>
            <pc:docMk/>
            <pc:sldMk cId="2508139382" sldId="3844"/>
            <ac:spMk id="13" creationId="{88DF11E9-A24D-48B3-A1A5-AEB20A50B385}"/>
          </ac:spMkLst>
        </pc:spChg>
        <pc:spChg chg="add del mod">
          <ac:chgData name="Abhishek Kumar" userId="ee32f4d88bd85a52" providerId="LiveId" clId="{9EB65641-3088-470F-8CEE-BFCC46B2820C}" dt="2021-04-07T15:14:21.650" v="2595" actId="478"/>
          <ac:spMkLst>
            <pc:docMk/>
            <pc:sldMk cId="2508139382" sldId="3844"/>
            <ac:spMk id="15" creationId="{662A7424-F930-4A7F-9043-07CF54BF521D}"/>
          </ac:spMkLst>
        </pc:spChg>
        <pc:spChg chg="add del mod">
          <ac:chgData name="Abhishek Kumar" userId="ee32f4d88bd85a52" providerId="LiveId" clId="{9EB65641-3088-470F-8CEE-BFCC46B2820C}" dt="2021-04-07T15:28:22.812" v="3026" actId="478"/>
          <ac:spMkLst>
            <pc:docMk/>
            <pc:sldMk cId="2508139382" sldId="3844"/>
            <ac:spMk id="17" creationId="{8C79E633-5B73-4BB5-8F39-02C9C4D83C55}"/>
          </ac:spMkLst>
        </pc:spChg>
        <pc:spChg chg="add del mod">
          <ac:chgData name="Abhishek Kumar" userId="ee32f4d88bd85a52" providerId="LiveId" clId="{9EB65641-3088-470F-8CEE-BFCC46B2820C}" dt="2021-04-07T15:28:21.450" v="3025" actId="478"/>
          <ac:spMkLst>
            <pc:docMk/>
            <pc:sldMk cId="2508139382" sldId="3844"/>
            <ac:spMk id="19" creationId="{98122A85-A737-4EAC-B7C1-361CCC1BD13B}"/>
          </ac:spMkLst>
        </pc:spChg>
        <pc:spChg chg="add del mod">
          <ac:chgData name="Abhishek Kumar" userId="ee32f4d88bd85a52" providerId="LiveId" clId="{9EB65641-3088-470F-8CEE-BFCC46B2820C}" dt="2021-04-07T15:31:02.113" v="3098" actId="478"/>
          <ac:spMkLst>
            <pc:docMk/>
            <pc:sldMk cId="2508139382" sldId="3844"/>
            <ac:spMk id="21" creationId="{AA8D2775-DA94-4C23-8E5E-F0C03A5C50C2}"/>
          </ac:spMkLst>
        </pc:spChg>
        <pc:spChg chg="add mod">
          <ac:chgData name="Abhishek Kumar" userId="ee32f4d88bd85a52" providerId="LiveId" clId="{9EB65641-3088-470F-8CEE-BFCC46B2820C}" dt="2021-04-07T15:31:32.835" v="3105" actId="1076"/>
          <ac:spMkLst>
            <pc:docMk/>
            <pc:sldMk cId="2508139382" sldId="3844"/>
            <ac:spMk id="22" creationId="{C2353DBA-2EA9-4239-BDA5-85A1782A9FE1}"/>
          </ac:spMkLst>
        </pc:spChg>
        <pc:spChg chg="add del mod">
          <ac:chgData name="Abhishek Kumar" userId="ee32f4d88bd85a52" providerId="LiveId" clId="{9EB65641-3088-470F-8CEE-BFCC46B2820C}" dt="2021-04-07T15:31:29.157" v="3104" actId="478"/>
          <ac:spMkLst>
            <pc:docMk/>
            <pc:sldMk cId="2508139382" sldId="3844"/>
            <ac:spMk id="24" creationId="{E6D8697F-2DA1-43AB-AD10-F6E24C8F4F7C}"/>
          </ac:spMkLst>
        </pc:spChg>
      </pc:sldChg>
      <pc:sldChg chg="delSp modSp add del mod">
        <pc:chgData name="Abhishek Kumar" userId="ee32f4d88bd85a52" providerId="LiveId" clId="{9EB65641-3088-470F-8CEE-BFCC46B2820C}" dt="2021-04-07T15:31:52.520" v="3106" actId="47"/>
        <pc:sldMkLst>
          <pc:docMk/>
          <pc:sldMk cId="2726145776" sldId="3845"/>
        </pc:sldMkLst>
        <pc:spChg chg="mod">
          <ac:chgData name="Abhishek Kumar" userId="ee32f4d88bd85a52" providerId="LiveId" clId="{9EB65641-3088-470F-8CEE-BFCC46B2820C}" dt="2021-04-07T15:24:33.200" v="2997" actId="313"/>
          <ac:spMkLst>
            <pc:docMk/>
            <pc:sldMk cId="2726145776" sldId="3845"/>
            <ac:spMk id="2" creationId="{1D46624E-1256-4074-A302-8EFDA23D77BF}"/>
          </ac:spMkLst>
        </pc:spChg>
        <pc:spChg chg="del">
          <ac:chgData name="Abhishek Kumar" userId="ee32f4d88bd85a52" providerId="LiveId" clId="{9EB65641-3088-470F-8CEE-BFCC46B2820C}" dt="2021-04-07T15:29:35.052" v="3048" actId="478"/>
          <ac:spMkLst>
            <pc:docMk/>
            <pc:sldMk cId="2726145776" sldId="3845"/>
            <ac:spMk id="6" creationId="{3905CD03-9B40-4AA4-B6AB-5B38436AB901}"/>
          </ac:spMkLst>
        </pc:spChg>
      </pc:sldChg>
      <pc:sldChg chg="modSp mod modTransition">
        <pc:chgData name="Abhishek Kumar" userId="ee32f4d88bd85a52" providerId="LiveId" clId="{9EB65641-3088-470F-8CEE-BFCC46B2820C}" dt="2021-04-08T08:05:07.147" v="4864"/>
        <pc:sldMkLst>
          <pc:docMk/>
          <pc:sldMk cId="3236489253" sldId="3846"/>
        </pc:sldMkLst>
        <pc:spChg chg="mod">
          <ac:chgData name="Abhishek Kumar" userId="ee32f4d88bd85a52" providerId="LiveId" clId="{9EB65641-3088-470F-8CEE-BFCC46B2820C}" dt="2021-04-07T19:43:40.367" v="4741"/>
          <ac:spMkLst>
            <pc:docMk/>
            <pc:sldMk cId="3236489253" sldId="3846"/>
            <ac:spMk id="2" creationId="{1EFC037F-9B04-45A9-8AE6-A8517884947F}"/>
          </ac:spMkLst>
        </pc:spChg>
      </pc:sldChg>
      <pc:sldChg chg="addSp modSp mod ord modTransition">
        <pc:chgData name="Abhishek Kumar" userId="ee32f4d88bd85a52" providerId="LiveId" clId="{9EB65641-3088-470F-8CEE-BFCC46B2820C}" dt="2021-04-08T08:05:07.147" v="4864"/>
        <pc:sldMkLst>
          <pc:docMk/>
          <pc:sldMk cId="1136550823" sldId="3847"/>
        </pc:sldMkLst>
        <pc:spChg chg="mod">
          <ac:chgData name="Abhishek Kumar" userId="ee32f4d88bd85a52" providerId="LiveId" clId="{9EB65641-3088-470F-8CEE-BFCC46B2820C}" dt="2021-04-07T16:07:05.967" v="3217" actId="20577"/>
          <ac:spMkLst>
            <pc:docMk/>
            <pc:sldMk cId="1136550823" sldId="3847"/>
            <ac:spMk id="2" creationId="{1D46624E-1256-4074-A302-8EFDA23D77BF}"/>
          </ac:spMkLst>
        </pc:spChg>
        <pc:spChg chg="mod">
          <ac:chgData name="Abhishek Kumar" userId="ee32f4d88bd85a52" providerId="LiveId" clId="{9EB65641-3088-470F-8CEE-BFCC46B2820C}" dt="2021-04-07T18:51:08.814" v="4565" actId="20577"/>
          <ac:spMkLst>
            <pc:docMk/>
            <pc:sldMk cId="1136550823" sldId="3847"/>
            <ac:spMk id="4" creationId="{A84DACD0-2773-4975-A2FE-3BD5764E1F61}"/>
          </ac:spMkLst>
        </pc:spChg>
        <pc:spChg chg="mod">
          <ac:chgData name="Abhishek Kumar" userId="ee32f4d88bd85a52" providerId="LiveId" clId="{9EB65641-3088-470F-8CEE-BFCC46B2820C}" dt="2021-04-07T19:43:40.367" v="4741"/>
          <ac:spMkLst>
            <pc:docMk/>
            <pc:sldMk cId="1136550823" sldId="3847"/>
            <ac:spMk id="18" creationId="{93F1F6E8-FB29-489E-9497-38321677D832}"/>
          </ac:spMkLst>
        </pc:spChg>
        <pc:spChg chg="mod">
          <ac:chgData name="Abhishek Kumar" userId="ee32f4d88bd85a52" providerId="LiveId" clId="{9EB65641-3088-470F-8CEE-BFCC46B2820C}" dt="2021-04-07T19:43:40.367" v="4741"/>
          <ac:spMkLst>
            <pc:docMk/>
            <pc:sldMk cId="1136550823" sldId="3847"/>
            <ac:spMk id="19" creationId="{A86EFF1E-AB9A-40FE-A0CF-794B56E5276A}"/>
          </ac:spMkLst>
        </pc:spChg>
        <pc:spChg chg="mod">
          <ac:chgData name="Abhishek Kumar" userId="ee32f4d88bd85a52" providerId="LiveId" clId="{9EB65641-3088-470F-8CEE-BFCC46B2820C}" dt="2021-04-07T19:43:40.367" v="4741"/>
          <ac:spMkLst>
            <pc:docMk/>
            <pc:sldMk cId="1136550823" sldId="3847"/>
            <ac:spMk id="20" creationId="{013C53F7-A9FD-4503-9396-7A3FE9D0C699}"/>
          </ac:spMkLst>
        </pc:spChg>
        <pc:picChg chg="add mod">
          <ac:chgData name="Abhishek Kumar" userId="ee32f4d88bd85a52" providerId="LiveId" clId="{9EB65641-3088-470F-8CEE-BFCC46B2820C}" dt="2021-04-07T19:45:47.806" v="4761" actId="1076"/>
          <ac:picMkLst>
            <pc:docMk/>
            <pc:sldMk cId="1136550823" sldId="3847"/>
            <ac:picMk id="5" creationId="{68F20217-1B64-45A2-A60F-1FED3B0CDDAC}"/>
          </ac:picMkLst>
        </pc:picChg>
        <pc:picChg chg="add mod">
          <ac:chgData name="Abhishek Kumar" userId="ee32f4d88bd85a52" providerId="LiveId" clId="{9EB65641-3088-470F-8CEE-BFCC46B2820C}" dt="2021-04-07T19:45:46.015" v="4760" actId="1076"/>
          <ac:picMkLst>
            <pc:docMk/>
            <pc:sldMk cId="1136550823" sldId="3847"/>
            <ac:picMk id="7" creationId="{DCA3AA97-E42F-4637-850E-1A567F22EAC8}"/>
          </ac:picMkLst>
        </pc:picChg>
      </pc:sldChg>
      <pc:sldChg chg="addSp delSp modSp add mod ord modTransition">
        <pc:chgData name="Abhishek Kumar" userId="ee32f4d88bd85a52" providerId="LiveId" clId="{9EB65641-3088-470F-8CEE-BFCC46B2820C}" dt="2021-04-08T08:05:07.147" v="4864"/>
        <pc:sldMkLst>
          <pc:docMk/>
          <pc:sldMk cId="63569843" sldId="3848"/>
        </pc:sldMkLst>
        <pc:spChg chg="mod">
          <ac:chgData name="Abhishek Kumar" userId="ee32f4d88bd85a52" providerId="LiveId" clId="{9EB65641-3088-470F-8CEE-BFCC46B2820C}" dt="2021-04-08T05:30:27.726" v="4789" actId="1076"/>
          <ac:spMkLst>
            <pc:docMk/>
            <pc:sldMk cId="63569843" sldId="3848"/>
            <ac:spMk id="2" creationId="{1D46624E-1256-4074-A302-8EFDA23D77BF}"/>
          </ac:spMkLst>
        </pc:spChg>
        <pc:spChg chg="mod">
          <ac:chgData name="Abhishek Kumar" userId="ee32f4d88bd85a52" providerId="LiveId" clId="{9EB65641-3088-470F-8CEE-BFCC46B2820C}" dt="2021-04-07T19:42:10.504" v="4740" actId="14100"/>
          <ac:spMkLst>
            <pc:docMk/>
            <pc:sldMk cId="63569843" sldId="3848"/>
            <ac:spMk id="4" creationId="{A84DACD0-2773-4975-A2FE-3BD5764E1F61}"/>
          </ac:spMkLst>
        </pc:spChg>
        <pc:spChg chg="mod">
          <ac:chgData name="Abhishek Kumar" userId="ee32f4d88bd85a52" providerId="LiveId" clId="{9EB65641-3088-470F-8CEE-BFCC46B2820C}" dt="2021-04-07T19:43:40.367" v="4741"/>
          <ac:spMkLst>
            <pc:docMk/>
            <pc:sldMk cId="63569843" sldId="3848"/>
            <ac:spMk id="18" creationId="{93F1F6E8-FB29-489E-9497-38321677D832}"/>
          </ac:spMkLst>
        </pc:spChg>
        <pc:spChg chg="mod">
          <ac:chgData name="Abhishek Kumar" userId="ee32f4d88bd85a52" providerId="LiveId" clId="{9EB65641-3088-470F-8CEE-BFCC46B2820C}" dt="2021-04-07T19:43:40.367" v="4741"/>
          <ac:spMkLst>
            <pc:docMk/>
            <pc:sldMk cId="63569843" sldId="3848"/>
            <ac:spMk id="19" creationId="{A86EFF1E-AB9A-40FE-A0CF-794B56E5276A}"/>
          </ac:spMkLst>
        </pc:spChg>
        <pc:spChg chg="mod">
          <ac:chgData name="Abhishek Kumar" userId="ee32f4d88bd85a52" providerId="LiveId" clId="{9EB65641-3088-470F-8CEE-BFCC46B2820C}" dt="2021-04-07T19:43:40.367" v="4741"/>
          <ac:spMkLst>
            <pc:docMk/>
            <pc:sldMk cId="63569843" sldId="3848"/>
            <ac:spMk id="20" creationId="{013C53F7-A9FD-4503-9396-7A3FE9D0C699}"/>
          </ac:spMkLst>
        </pc:spChg>
        <pc:picChg chg="add mod">
          <ac:chgData name="Abhishek Kumar" userId="ee32f4d88bd85a52" providerId="LiveId" clId="{9EB65641-3088-470F-8CEE-BFCC46B2820C}" dt="2021-04-08T05:30:25.988" v="4787" actId="1076"/>
          <ac:picMkLst>
            <pc:docMk/>
            <pc:sldMk cId="63569843" sldId="3848"/>
            <ac:picMk id="5" creationId="{14AAFF16-86A5-4812-9D57-5D84864E500B}"/>
          </ac:picMkLst>
        </pc:picChg>
        <pc:picChg chg="add del mod">
          <ac:chgData name="Abhishek Kumar" userId="ee32f4d88bd85a52" providerId="LiveId" clId="{9EB65641-3088-470F-8CEE-BFCC46B2820C}" dt="2021-04-08T05:30:25.522" v="4786" actId="22"/>
          <ac:picMkLst>
            <pc:docMk/>
            <pc:sldMk cId="63569843" sldId="3848"/>
            <ac:picMk id="6" creationId="{684DA815-913E-46A9-BD0A-A23D0D43A000}"/>
          </ac:picMkLst>
        </pc:picChg>
        <pc:picChg chg="add del mod">
          <ac:chgData name="Abhishek Kumar" userId="ee32f4d88bd85a52" providerId="LiveId" clId="{9EB65641-3088-470F-8CEE-BFCC46B2820C}" dt="2021-04-08T05:30:26.436" v="4788" actId="478"/>
          <ac:picMkLst>
            <pc:docMk/>
            <pc:sldMk cId="63569843" sldId="3848"/>
            <ac:picMk id="7" creationId="{22782D3C-9E4D-49E0-9867-10BFC4AFFB73}"/>
          </ac:picMkLst>
        </pc:picChg>
      </pc:sldChg>
      <pc:sldChg chg="modSp add mod ord modTransition modNotesTx">
        <pc:chgData name="Abhishek Kumar" userId="ee32f4d88bd85a52" providerId="LiveId" clId="{9EB65641-3088-470F-8CEE-BFCC46B2820C}" dt="2021-04-08T09:05:38.210" v="4970" actId="20577"/>
        <pc:sldMkLst>
          <pc:docMk/>
          <pc:sldMk cId="4026132742" sldId="3849"/>
        </pc:sldMkLst>
        <pc:spChg chg="mod">
          <ac:chgData name="Abhishek Kumar" userId="ee32f4d88bd85a52" providerId="LiveId" clId="{9EB65641-3088-470F-8CEE-BFCC46B2820C}" dt="2021-04-07T19:03:29.433" v="4567" actId="20577"/>
          <ac:spMkLst>
            <pc:docMk/>
            <pc:sldMk cId="4026132742" sldId="3849"/>
            <ac:spMk id="2" creationId="{1D46624E-1256-4074-A302-8EFDA23D77BF}"/>
          </ac:spMkLst>
        </pc:spChg>
        <pc:spChg chg="mod">
          <ac:chgData name="Abhishek Kumar" userId="ee32f4d88bd85a52" providerId="LiveId" clId="{9EB65641-3088-470F-8CEE-BFCC46B2820C}" dt="2021-04-08T09:05:38.210" v="4970" actId="20577"/>
          <ac:spMkLst>
            <pc:docMk/>
            <pc:sldMk cId="4026132742" sldId="3849"/>
            <ac:spMk id="4" creationId="{A84DACD0-2773-4975-A2FE-3BD5764E1F61}"/>
          </ac:spMkLst>
        </pc:spChg>
        <pc:spChg chg="mod">
          <ac:chgData name="Abhishek Kumar" userId="ee32f4d88bd85a52" providerId="LiveId" clId="{9EB65641-3088-470F-8CEE-BFCC46B2820C}" dt="2021-04-07T19:43:40.367" v="4741"/>
          <ac:spMkLst>
            <pc:docMk/>
            <pc:sldMk cId="4026132742" sldId="3849"/>
            <ac:spMk id="18" creationId="{93F1F6E8-FB29-489E-9497-38321677D832}"/>
          </ac:spMkLst>
        </pc:spChg>
        <pc:spChg chg="mod">
          <ac:chgData name="Abhishek Kumar" userId="ee32f4d88bd85a52" providerId="LiveId" clId="{9EB65641-3088-470F-8CEE-BFCC46B2820C}" dt="2021-04-07T19:43:40.367" v="4741"/>
          <ac:spMkLst>
            <pc:docMk/>
            <pc:sldMk cId="4026132742" sldId="3849"/>
            <ac:spMk id="19" creationId="{A86EFF1E-AB9A-40FE-A0CF-794B56E5276A}"/>
          </ac:spMkLst>
        </pc:spChg>
        <pc:spChg chg="mod">
          <ac:chgData name="Abhishek Kumar" userId="ee32f4d88bd85a52" providerId="LiveId" clId="{9EB65641-3088-470F-8CEE-BFCC46B2820C}" dt="2021-04-07T19:43:40.367" v="4741"/>
          <ac:spMkLst>
            <pc:docMk/>
            <pc:sldMk cId="4026132742" sldId="3849"/>
            <ac:spMk id="20" creationId="{013C53F7-A9FD-4503-9396-7A3FE9D0C699}"/>
          </ac:spMkLst>
        </pc:spChg>
      </pc:sldChg>
      <pc:sldChg chg="addSp delSp modSp new mod ord modTransition modNotesTx">
        <pc:chgData name="Abhishek Kumar" userId="ee32f4d88bd85a52" providerId="LiveId" clId="{9EB65641-3088-470F-8CEE-BFCC46B2820C}" dt="2021-04-08T08:05:07.147" v="4864"/>
        <pc:sldMkLst>
          <pc:docMk/>
          <pc:sldMk cId="300566858" sldId="3850"/>
        </pc:sldMkLst>
        <pc:spChg chg="add del mod">
          <ac:chgData name="Abhishek Kumar" userId="ee32f4d88bd85a52" providerId="LiveId" clId="{9EB65641-3088-470F-8CEE-BFCC46B2820C}" dt="2021-04-07T19:43:40.367" v="4741"/>
          <ac:spMkLst>
            <pc:docMk/>
            <pc:sldMk cId="300566858" sldId="3850"/>
            <ac:spMk id="2" creationId="{5CBF8D37-2CB1-4D6E-8A4C-A9545297CFD7}"/>
          </ac:spMkLst>
        </pc:spChg>
        <pc:spChg chg="add del">
          <ac:chgData name="Abhishek Kumar" userId="ee32f4d88bd85a52" providerId="LiveId" clId="{9EB65641-3088-470F-8CEE-BFCC46B2820C}" dt="2021-04-07T17:52:04.830" v="4000" actId="478"/>
          <ac:spMkLst>
            <pc:docMk/>
            <pc:sldMk cId="300566858" sldId="3850"/>
            <ac:spMk id="3" creationId="{ED073F5D-5EE3-431F-8B8C-EF6404FAADC8}"/>
          </ac:spMkLst>
        </pc:spChg>
        <pc:spChg chg="del">
          <ac:chgData name="Abhishek Kumar" userId="ee32f4d88bd85a52" providerId="LiveId" clId="{9EB65641-3088-470F-8CEE-BFCC46B2820C}" dt="2021-04-07T17:51:40.238" v="3991" actId="931"/>
          <ac:spMkLst>
            <pc:docMk/>
            <pc:sldMk cId="300566858" sldId="3850"/>
            <ac:spMk id="4" creationId="{CDDC7C36-4078-40FB-87C0-E801B28D6774}"/>
          </ac:spMkLst>
        </pc:spChg>
        <pc:spChg chg="add del">
          <ac:chgData name="Abhishek Kumar" userId="ee32f4d88bd85a52" providerId="LiveId" clId="{9EB65641-3088-470F-8CEE-BFCC46B2820C}" dt="2021-04-07T17:52:01.188" v="3998" actId="478"/>
          <ac:spMkLst>
            <pc:docMk/>
            <pc:sldMk cId="300566858" sldId="3850"/>
            <ac:spMk id="5" creationId="{177D43B7-70D7-4119-9A12-679E9694A93C}"/>
          </ac:spMkLst>
        </pc:spChg>
        <pc:spChg chg="add del">
          <ac:chgData name="Abhishek Kumar" userId="ee32f4d88bd85a52" providerId="LiveId" clId="{9EB65641-3088-470F-8CEE-BFCC46B2820C}" dt="2021-04-07T17:51:59.124" v="3997" actId="478"/>
          <ac:spMkLst>
            <pc:docMk/>
            <pc:sldMk cId="300566858" sldId="3850"/>
            <ac:spMk id="6" creationId="{90EE0704-F00C-4103-BC85-CC76D121FB29}"/>
          </ac:spMkLst>
        </pc:spChg>
        <pc:spChg chg="mod">
          <ac:chgData name="Abhishek Kumar" userId="ee32f4d88bd85a52" providerId="LiveId" clId="{9EB65641-3088-470F-8CEE-BFCC46B2820C}" dt="2021-04-07T19:43:40.367" v="4741"/>
          <ac:spMkLst>
            <pc:docMk/>
            <pc:sldMk cId="300566858" sldId="3850"/>
            <ac:spMk id="7" creationId="{AC401CB6-43CC-45F0-91FE-EF584596A888}"/>
          </ac:spMkLst>
        </pc:spChg>
        <pc:spChg chg="mod">
          <ac:chgData name="Abhishek Kumar" userId="ee32f4d88bd85a52" providerId="LiveId" clId="{9EB65641-3088-470F-8CEE-BFCC46B2820C}" dt="2021-04-07T19:43:40.367" v="4741"/>
          <ac:spMkLst>
            <pc:docMk/>
            <pc:sldMk cId="300566858" sldId="3850"/>
            <ac:spMk id="8" creationId="{C6FF7B84-02F2-4BB7-AC7C-F64F933E38CA}"/>
          </ac:spMkLst>
        </pc:spChg>
        <pc:spChg chg="mod">
          <ac:chgData name="Abhishek Kumar" userId="ee32f4d88bd85a52" providerId="LiveId" clId="{9EB65641-3088-470F-8CEE-BFCC46B2820C}" dt="2021-04-07T19:43:40.367" v="4741"/>
          <ac:spMkLst>
            <pc:docMk/>
            <pc:sldMk cId="300566858" sldId="3850"/>
            <ac:spMk id="9" creationId="{9E2BDA36-0617-4482-A666-C6CC9C782F39}"/>
          </ac:spMkLst>
        </pc:spChg>
        <pc:picChg chg="add mod">
          <ac:chgData name="Abhishek Kumar" userId="ee32f4d88bd85a52" providerId="LiveId" clId="{9EB65641-3088-470F-8CEE-BFCC46B2820C}" dt="2021-04-07T17:52:15.722" v="4003" actId="1076"/>
          <ac:picMkLst>
            <pc:docMk/>
            <pc:sldMk cId="300566858" sldId="3850"/>
            <ac:picMk id="11" creationId="{CA243562-3A8D-41FD-8965-ED4E18EC88D7}"/>
          </ac:picMkLst>
        </pc:picChg>
      </pc:sldChg>
      <pc:sldMasterChg chg="modTransition modSldLayout">
        <pc:chgData name="Abhishek Kumar" userId="ee32f4d88bd85a52" providerId="LiveId" clId="{9EB65641-3088-470F-8CEE-BFCC46B2820C}" dt="2021-04-08T08:05:07.147" v="4864"/>
        <pc:sldMasterMkLst>
          <pc:docMk/>
          <pc:sldMasterMk cId="3067668650" sldId="2147483768"/>
        </pc:sldMasterMkLst>
        <pc:sldLayoutChg chg="modTransition">
          <pc:chgData name="Abhishek Kumar" userId="ee32f4d88bd85a52" providerId="LiveId" clId="{9EB65641-3088-470F-8CEE-BFCC46B2820C}" dt="2021-04-08T08:05:07.147" v="4864"/>
          <pc:sldLayoutMkLst>
            <pc:docMk/>
            <pc:sldMasterMk cId="3067668650" sldId="2147483768"/>
            <pc:sldLayoutMk cId="3975081286" sldId="2147483770"/>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785573767" sldId="2147483771"/>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576906992" sldId="2147483772"/>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95594666" sldId="2147483773"/>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898923025" sldId="2147483774"/>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2294648955" sldId="2147483775"/>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2718628127" sldId="2147483776"/>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2314012584" sldId="2147483777"/>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1010415132" sldId="2147483780"/>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813944643" sldId="2147483781"/>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1920839939" sldId="2147483782"/>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220328163" sldId="2147483783"/>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567273847" sldId="2147483785"/>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1413178610" sldId="2147483786"/>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82677912" sldId="2147483787"/>
          </pc:sldLayoutMkLst>
        </pc:sldLayoutChg>
        <pc:sldLayoutChg chg="modTransition">
          <pc:chgData name="Abhishek Kumar" userId="ee32f4d88bd85a52" providerId="LiveId" clId="{9EB65641-3088-470F-8CEE-BFCC46B2820C}" dt="2021-04-08T08:05:07.147" v="4864"/>
          <pc:sldLayoutMkLst>
            <pc:docMk/>
            <pc:sldMasterMk cId="3067668650" sldId="2147483768"/>
            <pc:sldLayoutMk cId="3635405683" sldId="214748378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4/8/2021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Saumyak</a:t>
            </a:r>
            <a:endParaRPr lang="en-IN" dirty="0"/>
          </a:p>
        </p:txBody>
      </p:sp>
      <p:sp>
        <p:nvSpPr>
          <p:cNvPr id="4" name="Slide Number Placeholder 3"/>
          <p:cNvSpPr>
            <a:spLocks noGrp="1"/>
          </p:cNvSpPr>
          <p:nvPr>
            <p:ph type="sldNum" sz="quarter" idx="5"/>
          </p:nvPr>
        </p:nvSpPr>
        <p:spPr/>
        <p:txBody>
          <a:bodyPr/>
          <a:lstStyle/>
          <a:p>
            <a:fld id="{D40C6A29-4676-420C-BBE3-ACC2B80F64D4}" type="slidenum">
              <a:rPr lang="en-US" smtClean="0"/>
              <a:t>1</a:t>
            </a:fld>
            <a:endParaRPr lang="en-US" dirty="0"/>
          </a:p>
        </p:txBody>
      </p:sp>
    </p:spTree>
    <p:extLst>
      <p:ext uri="{BB962C8B-B14F-4D97-AF65-F5344CB8AC3E}">
        <p14:creationId xmlns:p14="http://schemas.microsoft.com/office/powerpoint/2010/main" val="273560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Progressive Web App</a:t>
            </a:r>
          </a:p>
        </p:txBody>
      </p:sp>
      <p:sp>
        <p:nvSpPr>
          <p:cNvPr id="4" name="Slide Number Placeholder 3"/>
          <p:cNvSpPr>
            <a:spLocks noGrp="1"/>
          </p:cNvSpPr>
          <p:nvPr>
            <p:ph type="sldNum" sz="quarter" idx="5"/>
          </p:nvPr>
        </p:nvSpPr>
        <p:spPr/>
        <p:txBody>
          <a:bodyPr/>
          <a:lstStyle/>
          <a:p>
            <a:fld id="{D40C6A29-4676-420C-BBE3-ACC2B80F64D4}" type="slidenum">
              <a:rPr lang="en-US" smtClean="0"/>
              <a:t>17</a:t>
            </a:fld>
            <a:endParaRPr lang="en-US" dirty="0"/>
          </a:p>
        </p:txBody>
      </p:sp>
    </p:spTree>
    <p:extLst>
      <p:ext uri="{BB962C8B-B14F-4D97-AF65-F5344CB8AC3E}">
        <p14:creationId xmlns:p14="http://schemas.microsoft.com/office/powerpoint/2010/main" val="3266466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0C6A29-4676-420C-BBE3-ACC2B80F64D4}" type="slidenum">
              <a:rPr lang="en-US" smtClean="0"/>
              <a:t>18</a:t>
            </a:fld>
            <a:endParaRPr lang="en-US" dirty="0"/>
          </a:p>
        </p:txBody>
      </p:sp>
    </p:spTree>
    <p:extLst>
      <p:ext uri="{BB962C8B-B14F-4D97-AF65-F5344CB8AC3E}">
        <p14:creationId xmlns:p14="http://schemas.microsoft.com/office/powerpoint/2010/main" val="215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Hritaban</a:t>
            </a:r>
            <a:endParaRPr lang="en-IN" dirty="0"/>
          </a:p>
        </p:txBody>
      </p:sp>
      <p:sp>
        <p:nvSpPr>
          <p:cNvPr id="4" name="Slide Number Placeholder 3"/>
          <p:cNvSpPr>
            <a:spLocks noGrp="1"/>
          </p:cNvSpPr>
          <p:nvPr>
            <p:ph type="sldNum" sz="quarter" idx="5"/>
          </p:nvPr>
        </p:nvSpPr>
        <p:spPr/>
        <p:txBody>
          <a:bodyPr/>
          <a:lstStyle/>
          <a:p>
            <a:fld id="{D40C6A29-4676-420C-BBE3-ACC2B80F64D4}" type="slidenum">
              <a:rPr lang="en-US" smtClean="0"/>
              <a:t>2</a:t>
            </a:fld>
            <a:endParaRPr lang="en-US" dirty="0"/>
          </a:p>
        </p:txBody>
      </p:sp>
    </p:spTree>
    <p:extLst>
      <p:ext uri="{BB962C8B-B14F-4D97-AF65-F5344CB8AC3E}">
        <p14:creationId xmlns:p14="http://schemas.microsoft.com/office/powerpoint/2010/main" val="185147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0C6A29-4676-420C-BBE3-ACC2B80F64D4}" type="slidenum">
              <a:rPr lang="en-US" smtClean="0"/>
              <a:t>3</a:t>
            </a:fld>
            <a:endParaRPr lang="en-US" dirty="0"/>
          </a:p>
        </p:txBody>
      </p:sp>
    </p:spTree>
    <p:extLst>
      <p:ext uri="{BB962C8B-B14F-4D97-AF65-F5344CB8AC3E}">
        <p14:creationId xmlns:p14="http://schemas.microsoft.com/office/powerpoint/2010/main" val="1887277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202124"/>
                </a:solidFill>
                <a:effectLst/>
                <a:latin typeface="Roboto"/>
              </a:rPr>
              <a:t>MVT Framework works in a very simple way as the Django server receives the request, the URL router checks the request to the suitable view, the view then grasps the data via models, after that it fills the template and sends it back to the user.</a:t>
            </a:r>
          </a:p>
          <a:p>
            <a:r>
              <a:rPr lang="en-IN" b="0" i="0" dirty="0">
                <a:solidFill>
                  <a:srgbClr val="202124"/>
                </a:solidFill>
                <a:effectLst/>
                <a:latin typeface="Roboto"/>
              </a:rPr>
              <a:t>MVC- Model View Controller</a:t>
            </a:r>
          </a:p>
          <a:p>
            <a:r>
              <a:rPr lang="en-IN" b="0" i="0" dirty="0">
                <a:solidFill>
                  <a:srgbClr val="000000"/>
                </a:solidFill>
                <a:effectLst/>
                <a:latin typeface="Arial" panose="020B0604020202020204" pitchFamily="34" charset="0"/>
              </a:rPr>
              <a:t>The Model component corresponds to all the data-related logic that the user works with.</a:t>
            </a:r>
            <a:endParaRPr lang="en-IN" b="0" i="0" dirty="0">
              <a:solidFill>
                <a:srgbClr val="202124"/>
              </a:solidFill>
              <a:effectLst/>
              <a:latin typeface="Roboto"/>
            </a:endParaRPr>
          </a:p>
          <a:p>
            <a:r>
              <a:rPr lang="en-IN" b="0" i="0" dirty="0">
                <a:solidFill>
                  <a:srgbClr val="000000"/>
                </a:solidFill>
                <a:effectLst/>
                <a:latin typeface="Arial" panose="020B0604020202020204" pitchFamily="34" charset="0"/>
              </a:rPr>
              <a:t>The View component is used for all the UI logic of the application.</a:t>
            </a:r>
          </a:p>
          <a:p>
            <a:r>
              <a:rPr lang="en-IN" b="0" i="0" dirty="0">
                <a:solidFill>
                  <a:srgbClr val="000000"/>
                </a:solidFill>
                <a:effectLst/>
                <a:latin typeface="Arial" panose="020B0604020202020204" pitchFamily="34" charset="0"/>
              </a:rPr>
              <a:t>Controllers act as an interface between Model and View components to process all the business logic and incoming requests, manipulate data using the Model component and interact with the Views to render the final output.</a:t>
            </a:r>
            <a:endParaRPr lang="en-IN" b="0" i="0" dirty="0">
              <a:solidFill>
                <a:srgbClr val="202124"/>
              </a:solidFill>
              <a:effectLst/>
              <a:latin typeface="Roboto"/>
            </a:endParaRPr>
          </a:p>
          <a:p>
            <a:r>
              <a:rPr lang="en-IN" b="0" i="0" dirty="0">
                <a:solidFill>
                  <a:srgbClr val="202124"/>
                </a:solidFill>
                <a:effectLst/>
                <a:latin typeface="Roboto"/>
              </a:rPr>
              <a:t>Because of form verification it will never go to unstable state because no invalid data will seep into the system.</a:t>
            </a:r>
          </a:p>
          <a:p>
            <a:r>
              <a:rPr lang="en-IN" b="0" i="0" dirty="0">
                <a:solidFill>
                  <a:srgbClr val="202124"/>
                </a:solidFill>
                <a:effectLst/>
                <a:latin typeface="Roboto"/>
              </a:rPr>
              <a:t>Point 1 and 3 of database</a:t>
            </a:r>
            <a:endParaRPr lang="en-IN" dirty="0"/>
          </a:p>
        </p:txBody>
      </p:sp>
      <p:sp>
        <p:nvSpPr>
          <p:cNvPr id="4" name="Slide Number Placeholder 3"/>
          <p:cNvSpPr>
            <a:spLocks noGrp="1"/>
          </p:cNvSpPr>
          <p:nvPr>
            <p:ph type="sldNum" sz="quarter" idx="5"/>
          </p:nvPr>
        </p:nvSpPr>
        <p:spPr/>
        <p:txBody>
          <a:bodyPr/>
          <a:lstStyle/>
          <a:p>
            <a:fld id="{D40C6A29-4676-420C-BBE3-ACC2B80F64D4}" type="slidenum">
              <a:rPr lang="en-US" smtClean="0"/>
              <a:t>9</a:t>
            </a:fld>
            <a:endParaRPr lang="en-US" dirty="0"/>
          </a:p>
        </p:txBody>
      </p:sp>
    </p:spTree>
    <p:extLst>
      <p:ext uri="{BB962C8B-B14F-4D97-AF65-F5344CB8AC3E}">
        <p14:creationId xmlns:p14="http://schemas.microsoft.com/office/powerpoint/2010/main" val="236101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Point 1 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Point 1 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Provides</a:t>
            </a:r>
          </a:p>
          <a:p>
            <a:endParaRPr lang="en-IN" dirty="0"/>
          </a:p>
          <a:p>
            <a:r>
              <a:rPr lang="en-IN" b="1" i="0" dirty="0">
                <a:solidFill>
                  <a:srgbClr val="202124"/>
                </a:solidFill>
                <a:effectLst/>
                <a:latin typeface="arial" panose="020B0604020202020204" pitchFamily="34" charset="0"/>
              </a:rPr>
              <a:t>Authentication</a:t>
            </a:r>
            <a:r>
              <a:rPr lang="en-IN" b="0" i="0" dirty="0">
                <a:solidFill>
                  <a:srgbClr val="202124"/>
                </a:solidFill>
                <a:effectLst/>
                <a:latin typeface="arial" panose="020B0604020202020204" pitchFamily="34" charset="0"/>
              </a:rPr>
              <a:t> confirms that users are who they say they are. </a:t>
            </a:r>
            <a:r>
              <a:rPr lang="en-IN" b="1" i="0" dirty="0">
                <a:solidFill>
                  <a:srgbClr val="202124"/>
                </a:solidFill>
                <a:effectLst/>
                <a:latin typeface="arial" panose="020B0604020202020204" pitchFamily="34" charset="0"/>
              </a:rPr>
              <a:t>Authorization</a:t>
            </a:r>
            <a:r>
              <a:rPr lang="en-IN" b="0" i="0" dirty="0">
                <a:solidFill>
                  <a:srgbClr val="202124"/>
                </a:solidFill>
                <a:effectLst/>
                <a:latin typeface="arial" panose="020B0604020202020204" pitchFamily="34" charset="0"/>
              </a:rPr>
              <a:t> gives those users permission to access a resource.</a:t>
            </a:r>
            <a:endParaRPr lang="en-IN" dirty="0"/>
          </a:p>
        </p:txBody>
      </p:sp>
      <p:sp>
        <p:nvSpPr>
          <p:cNvPr id="4" name="Slide Number Placeholder 3"/>
          <p:cNvSpPr>
            <a:spLocks noGrp="1"/>
          </p:cNvSpPr>
          <p:nvPr>
            <p:ph type="sldNum" sz="quarter" idx="5"/>
          </p:nvPr>
        </p:nvSpPr>
        <p:spPr/>
        <p:txBody>
          <a:bodyPr/>
          <a:lstStyle/>
          <a:p>
            <a:fld id="{D40C6A29-4676-420C-BBE3-ACC2B80F64D4}" type="slidenum">
              <a:rPr lang="en-US" smtClean="0"/>
              <a:t>10</a:t>
            </a:fld>
            <a:endParaRPr lang="en-US" dirty="0"/>
          </a:p>
        </p:txBody>
      </p:sp>
    </p:spTree>
    <p:extLst>
      <p:ext uri="{BB962C8B-B14F-4D97-AF65-F5344CB8AC3E}">
        <p14:creationId xmlns:p14="http://schemas.microsoft.com/office/powerpoint/2010/main" val="2006111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0C6A29-4676-420C-BBE3-ACC2B80F64D4}" type="slidenum">
              <a:rPr lang="en-US" smtClean="0"/>
              <a:t>11</a:t>
            </a:fld>
            <a:endParaRPr lang="en-US" dirty="0"/>
          </a:p>
        </p:txBody>
      </p:sp>
    </p:spTree>
    <p:extLst>
      <p:ext uri="{BB962C8B-B14F-4D97-AF65-F5344CB8AC3E}">
        <p14:creationId xmlns:p14="http://schemas.microsoft.com/office/powerpoint/2010/main" val="103102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0C6A29-4676-420C-BBE3-ACC2B80F64D4}" type="slidenum">
              <a:rPr lang="en-US" smtClean="0"/>
              <a:t>12</a:t>
            </a:fld>
            <a:endParaRPr lang="en-US" dirty="0"/>
          </a:p>
        </p:txBody>
      </p:sp>
    </p:spTree>
    <p:extLst>
      <p:ext uri="{BB962C8B-B14F-4D97-AF65-F5344CB8AC3E}">
        <p14:creationId xmlns:p14="http://schemas.microsoft.com/office/powerpoint/2010/main" val="2978863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0C6A29-4676-420C-BBE3-ACC2B80F64D4}" type="slidenum">
              <a:rPr lang="en-US" smtClean="0"/>
              <a:t>13</a:t>
            </a:fld>
            <a:endParaRPr lang="en-US" dirty="0"/>
          </a:p>
        </p:txBody>
      </p:sp>
    </p:spTree>
    <p:extLst>
      <p:ext uri="{BB962C8B-B14F-4D97-AF65-F5344CB8AC3E}">
        <p14:creationId xmlns:p14="http://schemas.microsoft.com/office/powerpoint/2010/main" val="3391378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have achieved 98% </a:t>
            </a:r>
          </a:p>
        </p:txBody>
      </p:sp>
      <p:sp>
        <p:nvSpPr>
          <p:cNvPr id="4" name="Slide Number Placeholder 3"/>
          <p:cNvSpPr>
            <a:spLocks noGrp="1"/>
          </p:cNvSpPr>
          <p:nvPr>
            <p:ph type="sldNum" sz="quarter" idx="5"/>
          </p:nvPr>
        </p:nvSpPr>
        <p:spPr/>
        <p:txBody>
          <a:bodyPr/>
          <a:lstStyle/>
          <a:p>
            <a:fld id="{D40C6A29-4676-420C-BBE3-ACC2B80F64D4}" type="slidenum">
              <a:rPr lang="en-US" smtClean="0"/>
              <a:t>15</a:t>
            </a:fld>
            <a:endParaRPr lang="en-US" dirty="0"/>
          </a:p>
        </p:txBody>
      </p:sp>
    </p:spTree>
    <p:extLst>
      <p:ext uri="{BB962C8B-B14F-4D97-AF65-F5344CB8AC3E}">
        <p14:creationId xmlns:p14="http://schemas.microsoft.com/office/powerpoint/2010/main" val="1570945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normAutofit/>
          </a:bodyPr>
          <a:lstStyle/>
          <a:p>
            <a:r>
              <a:rPr lang="en-US" sz="7200" dirty="0">
                <a:solidFill>
                  <a:srgbClr val="FFFFFF"/>
                </a:solidFill>
              </a:rPr>
              <a:t>Medicine Shop Automation</a:t>
            </a:r>
            <a:endParaRPr lang="en-US" sz="72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normAutofit fontScale="25000" lnSpcReduction="20000"/>
          </a:bodyPr>
          <a:lstStyle/>
          <a:p>
            <a:r>
              <a:rPr lang="en-US" sz="14400" dirty="0" err="1">
                <a:solidFill>
                  <a:srgbClr val="FFFFFF"/>
                </a:solidFill>
              </a:rPr>
              <a:t>CodeCannibals</a:t>
            </a:r>
            <a:endParaRPr lang="en-US" sz="14400" dirty="0">
              <a:solidFill>
                <a:srgbClr val="FFFFFF"/>
              </a:solidFill>
            </a:endParaRPr>
          </a:p>
          <a:p>
            <a:r>
              <a:rPr lang="en-US" sz="5600" dirty="0"/>
              <a:t>Abhishek Kumar Sah (19CS10004)</a:t>
            </a:r>
          </a:p>
          <a:p>
            <a:r>
              <a:rPr lang="en-US" sz="5600" dirty="0" err="1"/>
              <a:t>Saumyak</a:t>
            </a:r>
            <a:r>
              <a:rPr lang="en-US" sz="5600" dirty="0"/>
              <a:t> Raj (19CS30040)</a:t>
            </a:r>
          </a:p>
          <a:p>
            <a:r>
              <a:rPr lang="en-US" sz="5600" dirty="0" err="1"/>
              <a:t>Hritaban</a:t>
            </a:r>
            <a:r>
              <a:rPr lang="en-US" sz="5600" dirty="0"/>
              <a:t> Ghosh (19CS30053)</a:t>
            </a:r>
          </a:p>
        </p:txBody>
      </p:sp>
    </p:spTree>
    <p:extLst>
      <p:ext uri="{BB962C8B-B14F-4D97-AF65-F5344CB8AC3E}">
        <p14:creationId xmlns:p14="http://schemas.microsoft.com/office/powerpoint/2010/main" val="8009629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Why Django?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Admin             Support</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Provides a built-in admin page</a:t>
            </a:r>
          </a:p>
          <a:p>
            <a:r>
              <a:rPr lang="en-US" dirty="0"/>
              <a:t>Admin page supports built in authentication and user creation</a:t>
            </a:r>
            <a:endParaRPr lang="en-US" sz="2000" dirty="0"/>
          </a:p>
          <a:p>
            <a:r>
              <a:rPr lang="en-US" dirty="0"/>
              <a:t>Very useful tool to debug</a:t>
            </a:r>
          </a:p>
          <a:p>
            <a:r>
              <a:rPr lang="en-US" sz="2000" dirty="0"/>
              <a:t>Simple fast and easy to use</a:t>
            </a:r>
          </a:p>
          <a:p>
            <a:r>
              <a:rPr lang="en-US" dirty="0"/>
              <a:t>It covers most of the use cases</a:t>
            </a:r>
            <a:endParaRPr lang="en-US" sz="2000" dirty="0"/>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Advantages of Python</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Platform Independence</a:t>
            </a:r>
          </a:p>
          <a:p>
            <a:r>
              <a:rPr lang="en-US" sz="2000" dirty="0"/>
              <a:t>Vast library support.</a:t>
            </a:r>
          </a:p>
          <a:p>
            <a:r>
              <a:rPr lang="en-US" dirty="0"/>
              <a:t>Easy to read write and interpret</a:t>
            </a:r>
          </a:p>
          <a:p>
            <a:r>
              <a:rPr lang="en-US" dirty="0"/>
              <a:t>Easy to implement object oriented design</a:t>
            </a:r>
          </a:p>
          <a:p>
            <a:pPr marL="0" indent="0">
              <a:buNone/>
            </a:pPr>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8</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/4/2021</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Medicine Shop Automation</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Secure Authentication</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dirty="0"/>
              <a:t>Provides built-in support for a secure authentication system.</a:t>
            </a:r>
            <a:endParaRPr lang="en-US" sz="2000" dirty="0"/>
          </a:p>
          <a:p>
            <a:r>
              <a:rPr lang="en-US" sz="2000" dirty="0"/>
              <a:t>Supports both authentication and authorization. </a:t>
            </a:r>
          </a:p>
          <a:p>
            <a:endParaRPr lang="en-US" dirty="0"/>
          </a:p>
        </p:txBody>
      </p:sp>
    </p:spTree>
    <p:extLst>
      <p:ext uri="{BB962C8B-B14F-4D97-AF65-F5344CB8AC3E}">
        <p14:creationId xmlns:p14="http://schemas.microsoft.com/office/powerpoint/2010/main" val="335202046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normAutofit/>
          </a:bodyPr>
          <a:lstStyle/>
          <a:p>
            <a:pPr marL="0" indent="0">
              <a:buNone/>
            </a:pPr>
            <a:r>
              <a:rPr lang="en-US" sz="5400" dirty="0"/>
              <a:t>Software Demo</a:t>
            </a:r>
          </a:p>
        </p:txBody>
      </p:sp>
    </p:spTree>
    <p:extLst>
      <p:ext uri="{BB962C8B-B14F-4D97-AF65-F5344CB8AC3E}">
        <p14:creationId xmlns:p14="http://schemas.microsoft.com/office/powerpoint/2010/main" val="80114059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7F2B7DD1-0EBD-4A51-AE01-F0F7044272A7}"/>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02076AED-A7E4-4E85-931C-D1F1C916E8E1}"/>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4D538D4E-92E6-47B0-A70C-7CCD1C52EF7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pic>
        <p:nvPicPr>
          <p:cNvPr id="16" name="SELabPresentation_Trim">
            <a:hlinkClick r:id="" action="ppaction://media"/>
            <a:extLst>
              <a:ext uri="{FF2B5EF4-FFF2-40B4-BE49-F238E27FC236}">
                <a16:creationId xmlns:a16="http://schemas.microsoft.com/office/drawing/2014/main" id="{2CE6CFE2-5C89-490A-B892-CE8C0BE808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9795324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5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9024">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912812" y="412840"/>
            <a:ext cx="10515600" cy="1325563"/>
          </a:xfrm>
        </p:spPr>
        <p:txBody>
          <a:bodyPr/>
          <a:lstStyle/>
          <a:p>
            <a:r>
              <a:rPr lang="en-US" dirty="0"/>
              <a:t>Challenges We Faced</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938213" y="1873692"/>
            <a:ext cx="5517451" cy="3684588"/>
          </a:xfrm>
        </p:spPr>
        <p:txBody>
          <a:bodyPr>
            <a:normAutofit/>
          </a:bodyPr>
          <a:lstStyle/>
          <a:p>
            <a:r>
              <a:rPr lang="en-US" dirty="0"/>
              <a:t>Acquiring knowledge of databases, SQL, and all new cool stuffs we used for this project</a:t>
            </a:r>
          </a:p>
          <a:p>
            <a:r>
              <a:rPr lang="en-US" dirty="0"/>
              <a:t>Challenging Use Cases</a:t>
            </a:r>
          </a:p>
          <a:p>
            <a:pPr lvl="1"/>
            <a:r>
              <a:rPr lang="en-US" sz="2400" dirty="0"/>
              <a:t>Sell Medicine</a:t>
            </a:r>
          </a:p>
          <a:p>
            <a:pPr lvl="1"/>
            <a:r>
              <a:rPr lang="en-US" sz="2400" dirty="0"/>
              <a:t>New Supply</a:t>
            </a:r>
          </a:p>
          <a:p>
            <a:pPr lvl="1"/>
            <a:r>
              <a:rPr lang="en-US" sz="2400" dirty="0"/>
              <a:t>Changing Password</a:t>
            </a:r>
          </a:p>
          <a:p>
            <a:r>
              <a:rPr lang="en-US" dirty="0"/>
              <a:t>Working via online platform</a:t>
            </a:r>
          </a:p>
          <a:p>
            <a:endParaRPr lang="en-US"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8</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/4/2021</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Medicine Shop Automation</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8F20217-1B64-45A2-A60F-1FED3B0CDDAC}"/>
              </a:ext>
            </a:extLst>
          </p:cNvPr>
          <p:cNvPicPr>
            <a:picLocks noChangeAspect="1"/>
          </p:cNvPicPr>
          <p:nvPr/>
        </p:nvPicPr>
        <p:blipFill>
          <a:blip r:embed="rId3"/>
          <a:stretch>
            <a:fillRect/>
          </a:stretch>
        </p:blipFill>
        <p:spPr>
          <a:xfrm>
            <a:off x="7234809" y="3498775"/>
            <a:ext cx="2183511" cy="2197031"/>
          </a:xfrm>
          <a:prstGeom prst="rect">
            <a:avLst/>
          </a:prstGeom>
        </p:spPr>
      </p:pic>
      <p:pic>
        <p:nvPicPr>
          <p:cNvPr id="7" name="Picture 6">
            <a:extLst>
              <a:ext uri="{FF2B5EF4-FFF2-40B4-BE49-F238E27FC236}">
                <a16:creationId xmlns:a16="http://schemas.microsoft.com/office/drawing/2014/main" id="{DCA3AA97-E42F-4637-850E-1A567F22EAC8}"/>
              </a:ext>
            </a:extLst>
          </p:cNvPr>
          <p:cNvPicPr>
            <a:picLocks noChangeAspect="1"/>
          </p:cNvPicPr>
          <p:nvPr/>
        </p:nvPicPr>
        <p:blipFill>
          <a:blip r:embed="rId4"/>
          <a:stretch>
            <a:fillRect/>
          </a:stretch>
        </p:blipFill>
        <p:spPr>
          <a:xfrm>
            <a:off x="8868727" y="1137554"/>
            <a:ext cx="1495425" cy="1695450"/>
          </a:xfrm>
          <a:prstGeom prst="rect">
            <a:avLst/>
          </a:prstGeom>
        </p:spPr>
      </p:pic>
    </p:spTree>
    <p:extLst>
      <p:ext uri="{BB962C8B-B14F-4D97-AF65-F5344CB8AC3E}">
        <p14:creationId xmlns:p14="http://schemas.microsoft.com/office/powerpoint/2010/main" val="113655082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912812" y="367120"/>
            <a:ext cx="10515600" cy="1325563"/>
          </a:xfrm>
        </p:spPr>
        <p:txBody>
          <a:bodyPr/>
          <a:lstStyle/>
          <a:p>
            <a:r>
              <a:rPr lang="en-US" dirty="0"/>
              <a:t>What we Learnt?</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938213" y="1873692"/>
            <a:ext cx="5157787" cy="3667572"/>
          </a:xfrm>
        </p:spPr>
        <p:txBody>
          <a:bodyPr>
            <a:normAutofit lnSpcReduction="10000"/>
          </a:bodyPr>
          <a:lstStyle/>
          <a:p>
            <a:r>
              <a:rPr lang="en-US" dirty="0"/>
              <a:t>Learnt to understand a real life problem from customer’s perspective</a:t>
            </a:r>
          </a:p>
          <a:p>
            <a:r>
              <a:rPr lang="en-US" dirty="0"/>
              <a:t>Learnt to build a web application</a:t>
            </a:r>
          </a:p>
          <a:p>
            <a:r>
              <a:rPr lang="en-US" dirty="0"/>
              <a:t>Acquired skill in web framework Django</a:t>
            </a:r>
          </a:p>
          <a:p>
            <a:r>
              <a:rPr lang="en-US" dirty="0"/>
              <a:t>Gained understanding of SQL and Databases</a:t>
            </a:r>
          </a:p>
          <a:p>
            <a:r>
              <a:rPr lang="en-US" dirty="0"/>
              <a:t>Learnt web designing with HTML CSS, JS and Bootstrap</a:t>
            </a:r>
          </a:p>
          <a:p>
            <a:endParaRPr lang="en-US"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8</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/4/2021</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Medicine Shop Automation</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4AAFF16-86A5-4812-9D57-5D84864E500B}"/>
              </a:ext>
            </a:extLst>
          </p:cNvPr>
          <p:cNvPicPr>
            <a:picLocks noChangeAspect="1"/>
          </p:cNvPicPr>
          <p:nvPr/>
        </p:nvPicPr>
        <p:blipFill>
          <a:blip r:embed="rId2"/>
          <a:stretch>
            <a:fillRect/>
          </a:stretch>
        </p:blipFill>
        <p:spPr>
          <a:xfrm>
            <a:off x="9453943" y="3634619"/>
            <a:ext cx="1495425" cy="1695450"/>
          </a:xfrm>
          <a:prstGeom prst="rect">
            <a:avLst/>
          </a:prstGeom>
        </p:spPr>
      </p:pic>
      <p:pic>
        <p:nvPicPr>
          <p:cNvPr id="7" name="Picture 6">
            <a:extLst>
              <a:ext uri="{FF2B5EF4-FFF2-40B4-BE49-F238E27FC236}">
                <a16:creationId xmlns:a16="http://schemas.microsoft.com/office/drawing/2014/main" id="{22782D3C-9E4D-49E0-9867-10BFC4AFFB73}"/>
              </a:ext>
            </a:extLst>
          </p:cNvPr>
          <p:cNvPicPr>
            <a:picLocks noChangeAspect="1"/>
          </p:cNvPicPr>
          <p:nvPr/>
        </p:nvPicPr>
        <p:blipFill>
          <a:blip r:embed="rId3"/>
          <a:stretch>
            <a:fillRect/>
          </a:stretch>
        </p:blipFill>
        <p:spPr>
          <a:xfrm>
            <a:off x="7018412" y="1264539"/>
            <a:ext cx="2562583" cy="2819794"/>
          </a:xfrm>
          <a:prstGeom prst="rect">
            <a:avLst/>
          </a:prstGeom>
        </p:spPr>
      </p:pic>
    </p:spTree>
    <p:extLst>
      <p:ext uri="{BB962C8B-B14F-4D97-AF65-F5344CB8AC3E}">
        <p14:creationId xmlns:p14="http://schemas.microsoft.com/office/powerpoint/2010/main" val="635698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F8D37-2CB1-4D6E-8A4C-A9545297CFD7}"/>
              </a:ext>
            </a:extLst>
          </p:cNvPr>
          <p:cNvSpPr>
            <a:spLocks noGrp="1"/>
          </p:cNvSpPr>
          <p:nvPr>
            <p:ph type="title"/>
          </p:nvPr>
        </p:nvSpPr>
        <p:spPr/>
        <p:txBody>
          <a:bodyPr/>
          <a:lstStyle/>
          <a:p>
            <a:r>
              <a:rPr lang="en-IN" dirty="0"/>
              <a:t>Coverage Report</a:t>
            </a:r>
          </a:p>
        </p:txBody>
      </p:sp>
      <p:pic>
        <p:nvPicPr>
          <p:cNvPr id="11" name="Content Placeholder 10">
            <a:extLst>
              <a:ext uri="{FF2B5EF4-FFF2-40B4-BE49-F238E27FC236}">
                <a16:creationId xmlns:a16="http://schemas.microsoft.com/office/drawing/2014/main" id="{CA243562-3A8D-41FD-8965-ED4E18EC88D7}"/>
              </a:ext>
            </a:extLst>
          </p:cNvPr>
          <p:cNvPicPr>
            <a:picLocks noGrp="1" noChangeAspect="1"/>
          </p:cNvPicPr>
          <p:nvPr>
            <p:ph sz="half" idx="2"/>
          </p:nvPr>
        </p:nvPicPr>
        <p:blipFill>
          <a:blip r:embed="rId3"/>
          <a:stretch>
            <a:fillRect/>
          </a:stretch>
        </p:blipFill>
        <p:spPr>
          <a:xfrm>
            <a:off x="2420749" y="1891158"/>
            <a:ext cx="9006204" cy="4107306"/>
          </a:xfrm>
        </p:spPr>
      </p:pic>
      <p:sp>
        <p:nvSpPr>
          <p:cNvPr id="7" name="Date Placeholder 6">
            <a:extLst>
              <a:ext uri="{FF2B5EF4-FFF2-40B4-BE49-F238E27FC236}">
                <a16:creationId xmlns:a16="http://schemas.microsoft.com/office/drawing/2014/main" id="{AC401CB6-43CC-45F0-91FE-EF584596A888}"/>
              </a:ext>
            </a:extLst>
          </p:cNvPr>
          <p:cNvSpPr>
            <a:spLocks noGrp="1"/>
          </p:cNvSpPr>
          <p:nvPr>
            <p:ph type="dt" sz="half" idx="10"/>
          </p:nvPr>
        </p:nvSpPr>
        <p:spPr/>
        <p:txBody>
          <a:bodyPr/>
          <a:lstStyle/>
          <a:p>
            <a:pPr>
              <a:defRPr/>
            </a:pPr>
            <a:r>
              <a:rPr lang="en-US" dirty="0">
                <a:solidFill>
                  <a:prstClr val="black">
                    <a:tint val="75000"/>
                  </a:prstClr>
                </a:solidFill>
              </a:rPr>
              <a:t>8/4/2021</a:t>
            </a:r>
          </a:p>
        </p:txBody>
      </p:sp>
      <p:sp>
        <p:nvSpPr>
          <p:cNvPr id="8" name="Footer Placeholder 7">
            <a:extLst>
              <a:ext uri="{FF2B5EF4-FFF2-40B4-BE49-F238E27FC236}">
                <a16:creationId xmlns:a16="http://schemas.microsoft.com/office/drawing/2014/main" id="{C6FF7B84-02F2-4BB7-AC7C-F64F933E38C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9E2BDA36-0617-4482-A666-C6CC9C782F3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Tree>
    <p:extLst>
      <p:ext uri="{BB962C8B-B14F-4D97-AF65-F5344CB8AC3E}">
        <p14:creationId xmlns:p14="http://schemas.microsoft.com/office/powerpoint/2010/main" val="30056685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normAutofit/>
          </a:bodyPr>
          <a:lstStyle/>
          <a:p>
            <a:pPr marL="0" indent="0">
              <a:buNone/>
            </a:pPr>
            <a:r>
              <a:rPr lang="en-US" sz="5400" dirty="0"/>
              <a:t>Improvements Which can be done</a:t>
            </a:r>
          </a:p>
        </p:txBody>
      </p:sp>
    </p:spTree>
    <p:extLst>
      <p:ext uri="{BB962C8B-B14F-4D97-AF65-F5344CB8AC3E}">
        <p14:creationId xmlns:p14="http://schemas.microsoft.com/office/powerpoint/2010/main" val="32364892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912812" y="412840"/>
            <a:ext cx="10515600" cy="1325563"/>
          </a:xfrm>
        </p:spPr>
        <p:txBody>
          <a:bodyPr/>
          <a:lstStyle/>
          <a:p>
            <a:r>
              <a:rPr lang="en-US" sz="4400" dirty="0"/>
              <a:t>Improvements which can be done</a:t>
            </a:r>
            <a:endParaRPr lang="en-US" dirty="0"/>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938213" y="1919412"/>
            <a:ext cx="6596443" cy="3923604"/>
          </a:xfrm>
        </p:spPr>
        <p:txBody>
          <a:bodyPr>
            <a:normAutofit fontScale="92500"/>
          </a:bodyPr>
          <a:lstStyle/>
          <a:p>
            <a:r>
              <a:rPr lang="en-US" dirty="0"/>
              <a:t>Extend the software for multiple accounts for shop with several branches</a:t>
            </a:r>
          </a:p>
          <a:p>
            <a:r>
              <a:rPr lang="en-US" dirty="0"/>
              <a:t>Add an employee database for shops with many employees and also manage their salaries</a:t>
            </a:r>
          </a:p>
          <a:p>
            <a:r>
              <a:rPr lang="en-US" dirty="0"/>
              <a:t>Reset password via email verification in case employee forgets his password</a:t>
            </a:r>
          </a:p>
          <a:p>
            <a:r>
              <a:rPr lang="en-US" dirty="0"/>
              <a:t>Receive order online from website of the shop</a:t>
            </a:r>
          </a:p>
          <a:p>
            <a:r>
              <a:rPr lang="en-IN" dirty="0"/>
              <a:t>We can make a PWA which will run as a native application instead on running in a browser</a:t>
            </a:r>
            <a:endParaRPr lang="en-US" dirty="0"/>
          </a:p>
          <a:p>
            <a:endParaRPr lang="en-US"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8</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/4/2021</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Medicine Shop Automation</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13274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IN" b="1" i="0" dirty="0">
                <a:solidFill>
                  <a:srgbClr val="000000"/>
                </a:solidFill>
                <a:effectLst/>
                <a:latin typeface="Cambria" panose="02040503050406030204" pitchFamily="18" charset="0"/>
              </a:rPr>
              <a:t>Software</a:t>
            </a:r>
            <a:r>
              <a:rPr lang="en-IN" b="0" i="0" dirty="0">
                <a:solidFill>
                  <a:srgbClr val="000000"/>
                </a:solidFill>
                <a:effectLst/>
                <a:latin typeface="Cambria" panose="02040503050406030204" pitchFamily="18" charset="0"/>
              </a:rPr>
              <a:t> and cathedrals are much the same – first </a:t>
            </a:r>
            <a:r>
              <a:rPr lang="en-IN" b="1" i="0" dirty="0">
                <a:solidFill>
                  <a:srgbClr val="000000"/>
                </a:solidFill>
                <a:effectLst/>
                <a:latin typeface="Cambria" panose="02040503050406030204" pitchFamily="18" charset="0"/>
              </a:rPr>
              <a:t>we build</a:t>
            </a:r>
            <a:r>
              <a:rPr lang="en-IN" b="0" i="0" dirty="0">
                <a:solidFill>
                  <a:srgbClr val="000000"/>
                </a:solidFill>
                <a:effectLst/>
                <a:latin typeface="Cambria" panose="02040503050406030204" pitchFamily="18" charset="0"/>
              </a:rPr>
              <a:t> them, then we </a:t>
            </a:r>
            <a:r>
              <a:rPr lang="en-IN" b="1" i="0" dirty="0">
                <a:solidFill>
                  <a:srgbClr val="000000"/>
                </a:solidFill>
                <a:effectLst/>
                <a:latin typeface="Cambria" panose="02040503050406030204" pitchFamily="18" charset="0"/>
              </a:rPr>
              <a:t>pray.</a:t>
            </a:r>
            <a:endParaRPr lang="en-US" dirty="0"/>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8/4/2021</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Medicine Shop Automation</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18</a:t>
            </a:fld>
            <a:endParaRPr lang="en-US" dirty="0">
              <a:latin typeface="Calibri" panose="020F0502020204030204"/>
            </a:endParaRPr>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5558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13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dirty="0"/>
              <a:t>8</a:t>
            </a:r>
            <a:r>
              <a:rPr lang="en-US" noProof="0" dirty="0"/>
              <a:t>/4/2021</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Medicine Shop Automation</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19</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normAutofit fontScale="92500" lnSpcReduction="10000"/>
          </a:bodyPr>
          <a:lstStyle/>
          <a:p>
            <a:r>
              <a:rPr lang="en-US" sz="4000" dirty="0" err="1"/>
              <a:t>CodeCannibals</a:t>
            </a:r>
            <a:r>
              <a:rPr lang="en-US" sz="6000" dirty="0" err="1">
                <a:solidFill>
                  <a:srgbClr val="FFFFFF"/>
                </a:solidFill>
              </a:rPr>
              <a:t>ls</a:t>
            </a:r>
            <a:endParaRPr lang="en-US" sz="6000" dirty="0">
              <a:solidFill>
                <a:srgbClr val="FFFFFF"/>
              </a:solidFill>
            </a:endParaRPr>
          </a:p>
          <a:p>
            <a:r>
              <a:rPr lang="en-US" sz="1500" dirty="0"/>
              <a:t>Abhishek Kumar Sah (19CS10004)</a:t>
            </a:r>
          </a:p>
          <a:p>
            <a:r>
              <a:rPr lang="en-US" sz="1500" dirty="0" err="1"/>
              <a:t>Saumyak</a:t>
            </a:r>
            <a:r>
              <a:rPr lang="en-US" sz="1500" dirty="0"/>
              <a:t> Raj (19CS30040)</a:t>
            </a:r>
          </a:p>
          <a:p>
            <a:r>
              <a:rPr lang="en-US" sz="1500" dirty="0" err="1"/>
              <a:t>Hritaban</a:t>
            </a:r>
            <a:r>
              <a:rPr lang="en-US" sz="1500" dirty="0"/>
              <a:t> Ghosh (19CS30053)</a:t>
            </a:r>
          </a:p>
        </p:txBody>
      </p:sp>
    </p:spTree>
    <p:extLst>
      <p:ext uri="{BB962C8B-B14F-4D97-AF65-F5344CB8AC3E}">
        <p14:creationId xmlns:p14="http://schemas.microsoft.com/office/powerpoint/2010/main" val="96225890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Introduction</a:t>
            </a:r>
          </a:p>
          <a:p>
            <a:pPr marL="0" indent="0">
              <a:buNone/>
            </a:pPr>
            <a:r>
              <a:rPr lang="en-US" dirty="0"/>
              <a:t>Software Features</a:t>
            </a:r>
          </a:p>
          <a:p>
            <a:pPr marL="0" indent="0">
              <a:buNone/>
            </a:pPr>
            <a:r>
              <a:rPr lang="en-US" dirty="0"/>
              <a:t>Why We Chose MSA?</a:t>
            </a:r>
          </a:p>
          <a:p>
            <a:pPr marL="0" indent="0">
              <a:buNone/>
            </a:pPr>
            <a:r>
              <a:rPr lang="en-US" dirty="0"/>
              <a:t>Why Django</a:t>
            </a:r>
          </a:p>
          <a:p>
            <a:pPr marL="0" indent="0">
              <a:buNone/>
            </a:pPr>
            <a:r>
              <a:rPr lang="en-US" dirty="0"/>
              <a:t>Software Demo</a:t>
            </a:r>
          </a:p>
          <a:p>
            <a:pPr marL="0" indent="0">
              <a:buNone/>
            </a:pPr>
            <a:r>
              <a:rPr lang="en-US" dirty="0"/>
              <a:t>Challenges we faced</a:t>
            </a:r>
          </a:p>
          <a:p>
            <a:pPr marL="0" indent="0">
              <a:buNone/>
            </a:pPr>
            <a:r>
              <a:rPr lang="en-US" dirty="0"/>
              <a:t>Improvements Which Can be Done</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8</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/4/2021</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Medicine Shop Automation</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5" y="1825625"/>
            <a:ext cx="6099843" cy="4352544"/>
          </a:xfrm>
        </p:spPr>
        <p:txBody>
          <a:bodyPr>
            <a:normAutofit/>
          </a:bodyPr>
          <a:lstStyle/>
          <a:p>
            <a:r>
              <a:rPr lang="en-IN" dirty="0"/>
              <a:t>Medicine shop automation is a convenient and easy-to-use application built to help medicine shop owners automate the management of their shop, and their transactions. It helps reduce a lot of manual labour, which involves managing such things and improving his productivity.</a:t>
            </a:r>
            <a:endParaRPr lang="en-US" dirty="0"/>
          </a:p>
        </p:txBody>
      </p:sp>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8</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/4/2021</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Medicine Shop Automation</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85938D5-CD95-4C78-919E-7125EEB58D7A}"/>
              </a:ext>
            </a:extLst>
          </p:cNvPr>
          <p:cNvPicPr>
            <a:picLocks noChangeAspect="1"/>
          </p:cNvPicPr>
          <p:nvPr/>
        </p:nvPicPr>
        <p:blipFill>
          <a:blip r:embed="rId3"/>
          <a:stretch>
            <a:fillRect/>
          </a:stretch>
        </p:blipFill>
        <p:spPr>
          <a:xfrm>
            <a:off x="6452616" y="-922249"/>
            <a:ext cx="1941576" cy="1844497"/>
          </a:xfrm>
          <a:prstGeom prst="rect">
            <a:avLst/>
          </a:prstGeom>
        </p:spPr>
      </p:pic>
    </p:spTree>
    <p:extLst>
      <p:ext uri="{BB962C8B-B14F-4D97-AF65-F5344CB8AC3E}">
        <p14:creationId xmlns:p14="http://schemas.microsoft.com/office/powerpoint/2010/main" val="100219376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pPr marL="0" indent="0">
              <a:buNone/>
            </a:pPr>
            <a:r>
              <a:rPr lang="en-US" dirty="0"/>
              <a:t>Software Features</a:t>
            </a:r>
          </a:p>
        </p:txBody>
      </p:sp>
    </p:spTree>
    <p:extLst>
      <p:ext uri="{BB962C8B-B14F-4D97-AF65-F5344CB8AC3E}">
        <p14:creationId xmlns:p14="http://schemas.microsoft.com/office/powerpoint/2010/main" val="42835948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Software Features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938213" y="1873692"/>
            <a:ext cx="5157787" cy="3684588"/>
          </a:xfrm>
        </p:spPr>
        <p:txBody>
          <a:bodyPr/>
          <a:lstStyle/>
          <a:p>
            <a:r>
              <a:rPr lang="en-US" dirty="0"/>
              <a:t>Store Vendor Information </a:t>
            </a:r>
          </a:p>
          <a:p>
            <a:r>
              <a:rPr lang="en-US" dirty="0"/>
              <a:t>Store Medicine Information</a:t>
            </a:r>
          </a:p>
          <a:p>
            <a:r>
              <a:rPr lang="en-US" dirty="0"/>
              <a:t>Store Vendor wise Supply Information</a:t>
            </a:r>
          </a:p>
          <a:p>
            <a:r>
              <a:rPr lang="en-US" dirty="0"/>
              <a:t>Sell Medicines to customer and print receipt</a:t>
            </a:r>
          </a:p>
          <a:p>
            <a:r>
              <a:rPr lang="en-US" dirty="0"/>
              <a:t>Update Threshold of Medicine acc. to JIT philosophy</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6170612" y="1873692"/>
            <a:ext cx="5183188" cy="3684588"/>
          </a:xfrm>
        </p:spPr>
        <p:txBody>
          <a:bodyPr/>
          <a:lstStyle/>
          <a:p>
            <a:r>
              <a:rPr lang="en-US" sz="2400" dirty="0"/>
              <a:t>Make search queries for medicines</a:t>
            </a:r>
          </a:p>
          <a:p>
            <a:r>
              <a:rPr lang="en-US" sz="2400" dirty="0"/>
              <a:t>Maintain Inventory of Usable and Expired Medicines</a:t>
            </a:r>
          </a:p>
          <a:p>
            <a:r>
              <a:rPr lang="en-US" sz="2400" dirty="0"/>
              <a:t>Maintains monetary transactions </a:t>
            </a:r>
            <a:r>
              <a:rPr lang="en-US" dirty="0"/>
              <a:t>and generate revenue report</a:t>
            </a:r>
            <a:endParaRPr lang="en-US" sz="24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8</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/4/2021</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Medicine Shop Automation</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89787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normAutofit/>
          </a:bodyPr>
          <a:lstStyle/>
          <a:p>
            <a:pPr marL="0" indent="0">
              <a:buNone/>
            </a:pPr>
            <a:r>
              <a:rPr lang="en-US" sz="5400" dirty="0"/>
              <a:t>Why We Chose MSA?</a:t>
            </a:r>
          </a:p>
        </p:txBody>
      </p:sp>
    </p:spTree>
    <p:extLst>
      <p:ext uri="{BB962C8B-B14F-4D97-AF65-F5344CB8AC3E}">
        <p14:creationId xmlns:p14="http://schemas.microsoft.com/office/powerpoint/2010/main" val="3539182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912812" y="412840"/>
            <a:ext cx="10515600" cy="1325563"/>
          </a:xfrm>
        </p:spPr>
        <p:txBody>
          <a:bodyPr/>
          <a:lstStyle/>
          <a:p>
            <a:r>
              <a:rPr lang="en-US" dirty="0"/>
              <a:t>Why this Project?</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938213" y="1873692"/>
            <a:ext cx="5764339" cy="3684588"/>
          </a:xfrm>
        </p:spPr>
        <p:txBody>
          <a:bodyPr/>
          <a:lstStyle/>
          <a:p>
            <a:r>
              <a:rPr lang="en-US" sz="2400" dirty="0"/>
              <a:t>Medicine shop owners face tremendous </a:t>
            </a:r>
            <a:r>
              <a:rPr lang="en-US" sz="2400" dirty="0" err="1"/>
              <a:t>labour</a:t>
            </a:r>
            <a:r>
              <a:rPr lang="en-US" sz="2400" dirty="0"/>
              <a:t> in order to maintain their inventory and accounts</a:t>
            </a:r>
          </a:p>
          <a:p>
            <a:r>
              <a:rPr lang="en-US" sz="2400" dirty="0"/>
              <a:t>Replaces the </a:t>
            </a:r>
            <a:r>
              <a:rPr lang="en-US" dirty="0"/>
              <a:t>traditional ways of maintaining records</a:t>
            </a:r>
          </a:p>
          <a:p>
            <a:r>
              <a:rPr lang="en-US" dirty="0"/>
              <a:t>S</a:t>
            </a:r>
            <a:r>
              <a:rPr lang="en-US" sz="2400" dirty="0"/>
              <a:t>aves a lot of time and effort</a:t>
            </a:r>
          </a:p>
          <a:p>
            <a:r>
              <a:rPr lang="en-US" dirty="0"/>
              <a:t>For solving this we chose this project and decided to build a web application</a:t>
            </a:r>
            <a:endParaRPr lang="en-US" sz="2400"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8</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/4/2021</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Medicine Shop Automation</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F43753D-92C1-4B74-B524-357541135A20}"/>
              </a:ext>
            </a:extLst>
          </p:cNvPr>
          <p:cNvPicPr>
            <a:picLocks noChangeAspect="1"/>
          </p:cNvPicPr>
          <p:nvPr/>
        </p:nvPicPr>
        <p:blipFill>
          <a:blip r:embed="rId2"/>
          <a:stretch>
            <a:fillRect/>
          </a:stretch>
        </p:blipFill>
        <p:spPr>
          <a:xfrm>
            <a:off x="7819915" y="317728"/>
            <a:ext cx="3077004" cy="3096057"/>
          </a:xfrm>
          <a:prstGeom prst="rect">
            <a:avLst/>
          </a:prstGeom>
        </p:spPr>
      </p:pic>
      <p:pic>
        <p:nvPicPr>
          <p:cNvPr id="8" name="Picture 7">
            <a:extLst>
              <a:ext uri="{FF2B5EF4-FFF2-40B4-BE49-F238E27FC236}">
                <a16:creationId xmlns:a16="http://schemas.microsoft.com/office/drawing/2014/main" id="{CD4F0EB7-64F6-43B3-B98E-D4AD80B16287}"/>
              </a:ext>
            </a:extLst>
          </p:cNvPr>
          <p:cNvPicPr>
            <a:picLocks noChangeAspect="1"/>
          </p:cNvPicPr>
          <p:nvPr/>
        </p:nvPicPr>
        <p:blipFill>
          <a:blip r:embed="rId3"/>
          <a:stretch>
            <a:fillRect/>
          </a:stretch>
        </p:blipFill>
        <p:spPr>
          <a:xfrm>
            <a:off x="7862783" y="3413785"/>
            <a:ext cx="1495634" cy="1695687"/>
          </a:xfrm>
          <a:prstGeom prst="rect">
            <a:avLst/>
          </a:prstGeom>
        </p:spPr>
      </p:pic>
    </p:spTree>
    <p:extLst>
      <p:ext uri="{BB962C8B-B14F-4D97-AF65-F5344CB8AC3E}">
        <p14:creationId xmlns:p14="http://schemas.microsoft.com/office/powerpoint/2010/main" val="10571831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normAutofit/>
          </a:bodyPr>
          <a:lstStyle/>
          <a:p>
            <a:pPr marL="0" indent="0">
              <a:buNone/>
            </a:pPr>
            <a:r>
              <a:rPr lang="en-US" sz="5400" dirty="0"/>
              <a:t>Why Django?</a:t>
            </a:r>
          </a:p>
        </p:txBody>
      </p:sp>
    </p:spTree>
    <p:extLst>
      <p:ext uri="{BB962C8B-B14F-4D97-AF65-F5344CB8AC3E}">
        <p14:creationId xmlns:p14="http://schemas.microsoft.com/office/powerpoint/2010/main" val="12173441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Why Django?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Web Development Framework </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dirty="0"/>
              <a:t>Complex front end designs can be easily implemented</a:t>
            </a:r>
            <a:endParaRPr lang="en-US" sz="2000" dirty="0"/>
          </a:p>
          <a:p>
            <a:r>
              <a:rPr lang="en-US" dirty="0"/>
              <a:t>Very interactive interface because of JavaScript</a:t>
            </a:r>
          </a:p>
          <a:p>
            <a:r>
              <a:rPr lang="en-US" dirty="0"/>
              <a:t>Supports template creation using HTML and CSS</a:t>
            </a:r>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Backend Integration</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dirty="0"/>
              <a:t>Supports MVC Paradigm</a:t>
            </a:r>
          </a:p>
          <a:p>
            <a:r>
              <a:rPr lang="en-US" dirty="0"/>
              <a:t>Very Extensible so new features can be added easily later on</a:t>
            </a:r>
          </a:p>
          <a:p>
            <a:r>
              <a:rPr lang="en-US" dirty="0"/>
              <a:t>Form verification and error handling</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8</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/4/2021</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Medicines Shop Automation</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Database Integration</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dirty="0"/>
              <a:t>Provides a built in SQLite  database</a:t>
            </a:r>
          </a:p>
          <a:p>
            <a:r>
              <a:rPr lang="en-US" dirty="0"/>
              <a:t>Compatible with most major databases</a:t>
            </a:r>
          </a:p>
          <a:p>
            <a:r>
              <a:rPr lang="en-US" dirty="0"/>
              <a:t>Abstracts away complex SQL queries</a:t>
            </a:r>
          </a:p>
          <a:p>
            <a:endParaRPr lang="en-US" dirty="0"/>
          </a:p>
        </p:txBody>
      </p:sp>
    </p:spTree>
    <p:extLst>
      <p:ext uri="{BB962C8B-B14F-4D97-AF65-F5344CB8AC3E}">
        <p14:creationId xmlns:p14="http://schemas.microsoft.com/office/powerpoint/2010/main" val="268429289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759</TotalTime>
  <Words>778</Words>
  <Application>Microsoft Office PowerPoint</Application>
  <PresentationFormat>Widescreen</PresentationFormat>
  <Paragraphs>154</Paragraphs>
  <Slides>19</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vt:lpstr>
      <vt:lpstr>Avenir Next LT Pro</vt:lpstr>
      <vt:lpstr>Calibri</vt:lpstr>
      <vt:lpstr>Cambria</vt:lpstr>
      <vt:lpstr>Roboto</vt:lpstr>
      <vt:lpstr>Tw Cen MT</vt:lpstr>
      <vt:lpstr>ShapesVTI</vt:lpstr>
      <vt:lpstr>Medicine Shop Automation</vt:lpstr>
      <vt:lpstr>Agenda</vt:lpstr>
      <vt:lpstr>Introduction</vt:lpstr>
      <vt:lpstr>Software Features</vt:lpstr>
      <vt:lpstr>Software Features</vt:lpstr>
      <vt:lpstr>Why We Chose MSA?</vt:lpstr>
      <vt:lpstr>Why this Project?</vt:lpstr>
      <vt:lpstr>Why Django?</vt:lpstr>
      <vt:lpstr>Why Django?  </vt:lpstr>
      <vt:lpstr>Why Django?  </vt:lpstr>
      <vt:lpstr>Software Demo</vt:lpstr>
      <vt:lpstr>PowerPoint Presentation</vt:lpstr>
      <vt:lpstr>Challenges We Faced</vt:lpstr>
      <vt:lpstr>What we Learnt?</vt:lpstr>
      <vt:lpstr>Coverage Report</vt:lpstr>
      <vt:lpstr>Improvements Which can be done</vt:lpstr>
      <vt:lpstr>Improvements which can be done</vt:lpstr>
      <vt:lpstr>Software and cathedrals are much the same – first we build them, then we pray.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Shop Automation</dc:title>
  <dc:creator>Abhishek Kumar</dc:creator>
  <cp:lastModifiedBy>Abhishek Kumar</cp:lastModifiedBy>
  <cp:revision>40</cp:revision>
  <dcterms:created xsi:type="dcterms:W3CDTF">2021-04-07T12:52:21Z</dcterms:created>
  <dcterms:modified xsi:type="dcterms:W3CDTF">2021-04-08T10:29:37Z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